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2.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8"/>
  </p:notesMasterIdLst>
  <p:sldIdLst>
    <p:sldId id="411" r:id="rId2"/>
    <p:sldId id="263" r:id="rId3"/>
    <p:sldId id="547" r:id="rId4"/>
    <p:sldId id="550" r:id="rId5"/>
    <p:sldId id="532" r:id="rId6"/>
    <p:sldId id="551" r:id="rId7"/>
    <p:sldId id="552" r:id="rId8"/>
    <p:sldId id="503" r:id="rId9"/>
    <p:sldId id="530" r:id="rId10"/>
    <p:sldId id="371" r:id="rId11"/>
    <p:sldId id="548" r:id="rId12"/>
    <p:sldId id="536" r:id="rId13"/>
    <p:sldId id="535" r:id="rId14"/>
    <p:sldId id="537" r:id="rId15"/>
    <p:sldId id="557" r:id="rId16"/>
    <p:sldId id="55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extLst/>
  </p:cmAuthor>
  <p:cmAuthor id="2" name="Microsoft Office User" initials="Office [8]"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188CD0"/>
    <a:srgbClr val="004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84" autoAdjust="0"/>
    <p:restoredTop sz="99844" autoAdjust="0"/>
  </p:normalViewPr>
  <p:slideViewPr>
    <p:cSldViewPr snapToGrid="0">
      <p:cViewPr varScale="1">
        <p:scale>
          <a:sx n="89" d="100"/>
          <a:sy n="89" d="100"/>
        </p:scale>
        <p:origin x="101" y="67"/>
      </p:cViewPr>
      <p:guideLst>
        <p:guide orient="horz" pos="2160"/>
        <p:guide pos="3840"/>
      </p:guideLst>
    </p:cSldViewPr>
  </p:slideViewPr>
  <p:notesTextViewPr>
    <p:cViewPr>
      <p:scale>
        <a:sx n="1" d="1"/>
        <a:sy n="1" d="1"/>
      </p:scale>
      <p:origin x="0" y="0"/>
    </p:cViewPr>
  </p:notesTextViewPr>
  <p:sorterViewPr>
    <p:cViewPr varScale="1">
      <p:scale>
        <a:sx n="1" d="1"/>
        <a:sy n="1" d="1"/>
      </p:scale>
      <p:origin x="0" y="-401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Workbook1"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he-IL"/>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5.4565804426704598E-2"/>
          <c:w val="0.97041802903607"/>
          <c:h val="0.883371500752965"/>
        </c:manualLayout>
      </c:layout>
      <c:barChart>
        <c:barDir val="col"/>
        <c:grouping val="clustered"/>
        <c:varyColors val="0"/>
        <c:ser>
          <c:idx val="0"/>
          <c:order val="0"/>
          <c:spPr>
            <a:solidFill>
              <a:schemeClr val="accent1"/>
            </a:solidFill>
            <a:ln>
              <a:noFill/>
            </a:ln>
            <a:effectLst/>
          </c:spPr>
          <c:invertIfNegative val="0"/>
          <c:dLbls>
            <c:dLbl>
              <c:idx val="0"/>
              <c:tx>
                <c:rich>
                  <a:bodyPr/>
                  <a:lstStyle/>
                  <a:p>
                    <a:r>
                      <a:rPr lang="en-US" dirty="0"/>
                      <a:t>N=</a:t>
                    </a:r>
                    <a:fld id="{195BB011-5318-443B-9CE4-0AB76CA9D7D3}" type="VALUE">
                      <a:rPr lang="en-US" smtClean="0"/>
                      <a:pPr/>
                      <a:t>[ערך]</a:t>
                    </a:fld>
                    <a:endParaRPr lang="en-US" dirty="0"/>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5277-45E3-A035-CFFD631B2000}"/>
                </c:ext>
                <c:ext xmlns:c15="http://schemas.microsoft.com/office/drawing/2012/chart" uri="{CE6537A1-D6FC-4f65-9D91-7224C49458BB}">
                  <c15:dlblFieldTable/>
                  <c15:showDataLabelsRange val="0"/>
                </c:ext>
              </c:extLst>
            </c:dLbl>
            <c:dLbl>
              <c:idx val="1"/>
              <c:tx>
                <c:rich>
                  <a:bodyPr/>
                  <a:lstStyle/>
                  <a:p>
                    <a:r>
                      <a:rPr lang="en-US" dirty="0"/>
                      <a:t>N=</a:t>
                    </a:r>
                    <a:fld id="{D0B61DDA-4941-49D8-801A-1D1FB318BE2F}" type="VALUE">
                      <a:rPr lang="en-US" smtClean="0"/>
                      <a:pPr/>
                      <a:t>[ערך]</a:t>
                    </a:fld>
                    <a:endParaRPr lang="en-US" dirty="0"/>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5277-45E3-A035-CFFD631B2000}"/>
                </c:ext>
                <c:ext xmlns:c15="http://schemas.microsoft.com/office/drawing/2012/chart" uri="{CE6537A1-D6FC-4f65-9D91-7224C49458BB}">
                  <c15:dlblFieldTable/>
                  <c15:showDataLabelsRange val="0"/>
                </c:ext>
              </c:extLst>
            </c:dLbl>
            <c:dLbl>
              <c:idx val="2"/>
              <c:tx>
                <c:rich>
                  <a:bodyPr/>
                  <a:lstStyle/>
                  <a:p>
                    <a:r>
                      <a:rPr lang="en-US" dirty="0"/>
                      <a:t>N=</a:t>
                    </a:r>
                    <a:fld id="{56F37739-1689-46D0-B311-25E23C6D76D6}" type="VALUE">
                      <a:rPr lang="en-US" smtClean="0"/>
                      <a:pPr/>
                      <a:t>[ערך]</a:t>
                    </a:fld>
                    <a:endParaRPr lang="en-US" dirty="0"/>
                  </a:p>
                </c:rich>
              </c:tx>
              <c:dLblPos val="ct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5277-45E3-A035-CFFD631B2000}"/>
                </c:ext>
                <c:ext xmlns:c15="http://schemas.microsoft.com/office/drawing/2012/chart" uri="{CE6537A1-D6FC-4f65-9D91-7224C49458BB}">
                  <c15:dlblFieldTable/>
                  <c15:showDataLabelsRange val="0"/>
                </c:ext>
              </c:extLst>
            </c:dLbl>
            <c:spPr>
              <a:noFill/>
              <a:ln>
                <a:noFill/>
              </a:ln>
              <a:effectLst/>
            </c:spPr>
            <c:txPr>
              <a:bodyPr rot="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Sheet1!$D$3:$F$3</c:f>
              <c:strCache>
                <c:ptCount val="3"/>
                <c:pt idx="0">
                  <c:v>Phase 1/2</c:v>
                </c:pt>
                <c:pt idx="1">
                  <c:v>Phase 2</c:v>
                </c:pt>
                <c:pt idx="2">
                  <c:v>Phase 3</c:v>
                </c:pt>
              </c:strCache>
            </c:strRef>
          </c:cat>
          <c:val>
            <c:numRef>
              <c:f>Sheet1!$D$4:$F$4</c:f>
              <c:numCache>
                <c:formatCode>General</c:formatCode>
                <c:ptCount val="3"/>
                <c:pt idx="0">
                  <c:v>26</c:v>
                </c:pt>
                <c:pt idx="1">
                  <c:v>48</c:v>
                </c:pt>
                <c:pt idx="2">
                  <c:v>200</c:v>
                </c:pt>
              </c:numCache>
            </c:numRef>
          </c:val>
          <c:extLst xmlns:c16r2="http://schemas.microsoft.com/office/drawing/2015/06/chart">
            <c:ext xmlns:c16="http://schemas.microsoft.com/office/drawing/2014/chart" uri="{C3380CC4-5D6E-409C-BE32-E72D297353CC}">
              <c16:uniqueId val="{00000000-8E74-45A0-9DA4-5AC1D3C02039}"/>
            </c:ext>
          </c:extLst>
        </c:ser>
        <c:dLbls>
          <c:showLegendKey val="0"/>
          <c:showVal val="0"/>
          <c:showCatName val="0"/>
          <c:showSerName val="0"/>
          <c:showPercent val="0"/>
          <c:showBubbleSize val="0"/>
        </c:dLbls>
        <c:gapWidth val="150"/>
        <c:axId val="257812296"/>
        <c:axId val="257812688"/>
      </c:barChart>
      <c:catAx>
        <c:axId val="25781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1" i="0" u="none" strike="noStrike" kern="1200" baseline="0">
                <a:solidFill>
                  <a:schemeClr val="bg1"/>
                </a:solidFill>
                <a:latin typeface="+mn-lt"/>
                <a:ea typeface="+mn-ea"/>
                <a:cs typeface="+mn-cs"/>
              </a:defRPr>
            </a:pPr>
            <a:endParaRPr lang="en-US"/>
          </a:p>
        </c:txPr>
        <c:crossAx val="257812688"/>
        <c:crosses val="autoZero"/>
        <c:auto val="1"/>
        <c:lblAlgn val="ctr"/>
        <c:lblOffset val="100"/>
        <c:noMultiLvlLbl val="0"/>
      </c:catAx>
      <c:valAx>
        <c:axId val="257812688"/>
        <c:scaling>
          <c:orientation val="minMax"/>
        </c:scaling>
        <c:delete val="1"/>
        <c:axPos val="l"/>
        <c:numFmt formatCode="General" sourceLinked="0"/>
        <c:majorTickMark val="none"/>
        <c:minorTickMark val="none"/>
        <c:tickLblPos val="nextTo"/>
        <c:crossAx val="257812296"/>
        <c:crosses val="autoZero"/>
        <c:crossBetween val="between"/>
      </c:valAx>
      <c:spPr>
        <a:noFill/>
        <a:ln>
          <a:noFill/>
        </a:ln>
        <a:effectLst/>
      </c:spPr>
    </c:plotArea>
    <c:plotVisOnly val="1"/>
    <c:dispBlanksAs val="gap"/>
    <c:showDLblsOverMax val="0"/>
  </c:chart>
  <c:spPr>
    <a:noFill/>
    <a:ln>
      <a:noFill/>
    </a:ln>
    <a:effectLst/>
  </c:spPr>
  <c:txPr>
    <a:bodyPr/>
    <a:lstStyle/>
    <a:p>
      <a:pPr>
        <a:defRPr sz="1800" b="1">
          <a:solidFill>
            <a:schemeClr val="bg1"/>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 Id="rId4" Type="http://schemas.openxmlformats.org/officeDocument/2006/relationships/image" Target="../media/image7.emf"/></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E2539E-CA11-9A43-9ED1-0183922D20E5}"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81AAE900-A658-CD45-89F1-359889D100D8}">
      <dgm:prSet custT="1"/>
      <dgm:spPr/>
      <dgm:t>
        <a:bodyPr/>
        <a:lstStyle/>
        <a:p>
          <a:pPr rtl="0"/>
          <a:r>
            <a:rPr lang="en-US" sz="4000" dirty="0"/>
            <a:t>Successfully Leveraging Core Capabilities</a:t>
          </a:r>
        </a:p>
      </dgm:t>
    </dgm:pt>
    <dgm:pt modelId="{00C877D9-9310-9545-AE7E-4D6691E0E8B7}" type="parTrans" cxnId="{185844B8-2C94-8845-912E-7DD34CB1049B}">
      <dgm:prSet/>
      <dgm:spPr/>
      <dgm:t>
        <a:bodyPr/>
        <a:lstStyle/>
        <a:p>
          <a:endParaRPr lang="en-US" sz="4000"/>
        </a:p>
      </dgm:t>
    </dgm:pt>
    <dgm:pt modelId="{B587C2DF-2847-5B4F-890F-FFE7636B1175}" type="sibTrans" cxnId="{185844B8-2C94-8845-912E-7DD34CB1049B}">
      <dgm:prSet/>
      <dgm:spPr/>
      <dgm:t>
        <a:bodyPr/>
        <a:lstStyle/>
        <a:p>
          <a:endParaRPr lang="en-US" sz="4000"/>
        </a:p>
      </dgm:t>
    </dgm:pt>
    <dgm:pt modelId="{83751029-15C8-C14E-8D57-7776CA9C8EC1}" type="pres">
      <dgm:prSet presAssocID="{C1E2539E-CA11-9A43-9ED1-0183922D20E5}" presName="linear" presStyleCnt="0">
        <dgm:presLayoutVars>
          <dgm:animLvl val="lvl"/>
          <dgm:resizeHandles val="exact"/>
        </dgm:presLayoutVars>
      </dgm:prSet>
      <dgm:spPr/>
      <dgm:t>
        <a:bodyPr/>
        <a:lstStyle/>
        <a:p>
          <a:endParaRPr lang="en-US"/>
        </a:p>
      </dgm:t>
    </dgm:pt>
    <dgm:pt modelId="{0696465E-2C91-6245-9772-7A7FC55A7D3C}" type="pres">
      <dgm:prSet presAssocID="{81AAE900-A658-CD45-89F1-359889D100D8}" presName="parentText" presStyleLbl="node1" presStyleIdx="0" presStyleCnt="1">
        <dgm:presLayoutVars>
          <dgm:chMax val="0"/>
          <dgm:bulletEnabled val="1"/>
        </dgm:presLayoutVars>
      </dgm:prSet>
      <dgm:spPr/>
      <dgm:t>
        <a:bodyPr/>
        <a:lstStyle/>
        <a:p>
          <a:endParaRPr lang="en-US"/>
        </a:p>
      </dgm:t>
    </dgm:pt>
  </dgm:ptLst>
  <dgm:cxnLst>
    <dgm:cxn modelId="{56242B10-E17F-B945-B2EB-0772ECDDDDA5}" type="presOf" srcId="{81AAE900-A658-CD45-89F1-359889D100D8}" destId="{0696465E-2C91-6245-9772-7A7FC55A7D3C}" srcOrd="0" destOrd="0" presId="urn:microsoft.com/office/officeart/2005/8/layout/vList2"/>
    <dgm:cxn modelId="{6C82C685-A252-6747-8FC8-278CE5F06FE1}" type="presOf" srcId="{C1E2539E-CA11-9A43-9ED1-0183922D20E5}" destId="{83751029-15C8-C14E-8D57-7776CA9C8EC1}" srcOrd="0" destOrd="0" presId="urn:microsoft.com/office/officeart/2005/8/layout/vList2"/>
    <dgm:cxn modelId="{185844B8-2C94-8845-912E-7DD34CB1049B}" srcId="{C1E2539E-CA11-9A43-9ED1-0183922D20E5}" destId="{81AAE900-A658-CD45-89F1-359889D100D8}" srcOrd="0" destOrd="0" parTransId="{00C877D9-9310-9545-AE7E-4D6691E0E8B7}" sibTransId="{B587C2DF-2847-5B4F-890F-FFE7636B1175}"/>
    <dgm:cxn modelId="{C8A892FA-4377-9149-89DB-9065D4636453}" type="presParOf" srcId="{83751029-15C8-C14E-8D57-7776CA9C8EC1}" destId="{0696465E-2C91-6245-9772-7A7FC55A7D3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7C55994-82BD-F347-98D7-D92892D0CD7D}"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FB615245-4EAC-E040-853F-332539F05021}">
      <dgm:prSet custT="1"/>
      <dgm:spPr/>
      <dgm:t>
        <a:bodyPr/>
        <a:lstStyle/>
        <a:p>
          <a:pPr algn="ctr" rtl="0"/>
          <a:r>
            <a:rPr lang="en-US" sz="4000" dirty="0"/>
            <a:t>Addressing High Unmet Need Across Neurodegenerative Disorders</a:t>
          </a:r>
        </a:p>
      </dgm:t>
    </dgm:pt>
    <dgm:pt modelId="{7A9AD54D-59E7-D14E-893C-33A5BF9C3267}" type="parTrans" cxnId="{26D3CB53-4211-9C43-B8D8-1CBE07F70B35}">
      <dgm:prSet/>
      <dgm:spPr/>
      <dgm:t>
        <a:bodyPr/>
        <a:lstStyle/>
        <a:p>
          <a:endParaRPr lang="en-US" sz="4000"/>
        </a:p>
      </dgm:t>
    </dgm:pt>
    <dgm:pt modelId="{C679BFE4-B8BA-AC4E-BE8B-A82831B62AFD}" type="sibTrans" cxnId="{26D3CB53-4211-9C43-B8D8-1CBE07F70B35}">
      <dgm:prSet/>
      <dgm:spPr/>
      <dgm:t>
        <a:bodyPr/>
        <a:lstStyle/>
        <a:p>
          <a:endParaRPr lang="en-US" sz="4000"/>
        </a:p>
      </dgm:t>
    </dgm:pt>
    <dgm:pt modelId="{AC43CFAB-0EAC-8E44-958E-616EA6B507A6}" type="pres">
      <dgm:prSet presAssocID="{B7C55994-82BD-F347-98D7-D92892D0CD7D}" presName="linear" presStyleCnt="0">
        <dgm:presLayoutVars>
          <dgm:animLvl val="lvl"/>
          <dgm:resizeHandles val="exact"/>
        </dgm:presLayoutVars>
      </dgm:prSet>
      <dgm:spPr/>
      <dgm:t>
        <a:bodyPr/>
        <a:lstStyle/>
        <a:p>
          <a:endParaRPr lang="en-US"/>
        </a:p>
      </dgm:t>
    </dgm:pt>
    <dgm:pt modelId="{744DD0C9-B17A-C845-9826-B53908C628AA}" type="pres">
      <dgm:prSet presAssocID="{FB615245-4EAC-E040-853F-332539F05021}" presName="parentText" presStyleLbl="node1" presStyleIdx="0" presStyleCnt="1">
        <dgm:presLayoutVars>
          <dgm:chMax val="0"/>
          <dgm:bulletEnabled val="1"/>
        </dgm:presLayoutVars>
      </dgm:prSet>
      <dgm:spPr/>
      <dgm:t>
        <a:bodyPr/>
        <a:lstStyle/>
        <a:p>
          <a:endParaRPr lang="en-US"/>
        </a:p>
      </dgm:t>
    </dgm:pt>
  </dgm:ptLst>
  <dgm:cxnLst>
    <dgm:cxn modelId="{26D3CB53-4211-9C43-B8D8-1CBE07F70B35}" srcId="{B7C55994-82BD-F347-98D7-D92892D0CD7D}" destId="{FB615245-4EAC-E040-853F-332539F05021}" srcOrd="0" destOrd="0" parTransId="{7A9AD54D-59E7-D14E-893C-33A5BF9C3267}" sibTransId="{C679BFE4-B8BA-AC4E-BE8B-A82831B62AFD}"/>
    <dgm:cxn modelId="{2CACADF7-BBEE-9840-88F9-D5E1C2722D2A}" type="presOf" srcId="{FB615245-4EAC-E040-853F-332539F05021}" destId="{744DD0C9-B17A-C845-9826-B53908C628AA}" srcOrd="0" destOrd="0" presId="urn:microsoft.com/office/officeart/2005/8/layout/vList2"/>
    <dgm:cxn modelId="{CB688173-546A-1E43-8887-474D30A98FCB}" type="presOf" srcId="{B7C55994-82BD-F347-98D7-D92892D0CD7D}" destId="{AC43CFAB-0EAC-8E44-958E-616EA6B507A6}" srcOrd="0" destOrd="0" presId="urn:microsoft.com/office/officeart/2005/8/layout/vList2"/>
    <dgm:cxn modelId="{DFBC439C-7470-C140-9906-1F410F6013F2}" type="presParOf" srcId="{AC43CFAB-0EAC-8E44-958E-616EA6B507A6}" destId="{744DD0C9-B17A-C845-9826-B53908C628A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C613EE-CB5E-0F4E-83E6-B42C4C82A55F}" type="doc">
      <dgm:prSet loTypeId="urn:microsoft.com/office/officeart/2005/8/layout/radial6" loCatId="" qsTypeId="urn:microsoft.com/office/officeart/2005/8/quickstyle/simple4" qsCatId="simple" csTypeId="urn:microsoft.com/office/officeart/2005/8/colors/accent1_2" csCatId="accent1" phldr="1"/>
      <dgm:spPr/>
      <dgm:t>
        <a:bodyPr/>
        <a:lstStyle/>
        <a:p>
          <a:endParaRPr lang="en-US"/>
        </a:p>
      </dgm:t>
    </dgm:pt>
    <dgm:pt modelId="{293F22B3-05A4-0046-869F-6A067A9B1501}">
      <dgm:prSet phldrT="[Text]" custT="1"/>
      <dgm:spPr>
        <a:noFill/>
        <a:ln>
          <a:solidFill>
            <a:schemeClr val="tx1"/>
          </a:solidFill>
        </a:ln>
      </dgm:spPr>
      <dgm:t>
        <a:bodyPr/>
        <a:lstStyle/>
        <a:p>
          <a:endParaRPr lang="en-US" sz="4000" dirty="0">
            <a:solidFill>
              <a:schemeClr val="tx1"/>
            </a:solidFill>
          </a:endParaRPr>
        </a:p>
      </dgm:t>
    </dgm:pt>
    <dgm:pt modelId="{04B83D6F-7954-5747-AD8D-A3B513C229D4}" type="parTrans" cxnId="{673B8D37-97E0-F84A-9667-5E1835DB2B30}">
      <dgm:prSet/>
      <dgm:spPr/>
      <dgm:t>
        <a:bodyPr/>
        <a:lstStyle/>
        <a:p>
          <a:endParaRPr lang="en-US"/>
        </a:p>
      </dgm:t>
    </dgm:pt>
    <dgm:pt modelId="{94385F89-78B1-8B4C-836D-69293BEADB42}" type="sibTrans" cxnId="{673B8D37-97E0-F84A-9667-5E1835DB2B30}">
      <dgm:prSet/>
      <dgm:spPr/>
      <dgm:t>
        <a:bodyPr/>
        <a:lstStyle/>
        <a:p>
          <a:endParaRPr lang="en-US"/>
        </a:p>
      </dgm:t>
    </dgm:pt>
    <dgm:pt modelId="{E032D820-3AC3-964A-A67B-2D2B8900D28B}">
      <dgm:prSet phldrT="[Text]"/>
      <dgm:spPr>
        <a:blipFill rotWithShape="0">
          <a:blip xmlns:r="http://schemas.openxmlformats.org/officeDocument/2006/relationships" r:embed="rId1"/>
          <a:stretch>
            <a:fillRect/>
          </a:stretch>
        </a:blipFill>
      </dgm:spPr>
      <dgm:t>
        <a:bodyPr/>
        <a:lstStyle/>
        <a:p>
          <a:endParaRPr lang="en-US" dirty="0"/>
        </a:p>
      </dgm:t>
    </dgm:pt>
    <dgm:pt modelId="{277FE336-E55C-CB44-A276-C023129563F3}" type="parTrans" cxnId="{9F8B6207-C881-D340-90EA-42C4E46D53D8}">
      <dgm:prSet/>
      <dgm:spPr/>
      <dgm:t>
        <a:bodyPr/>
        <a:lstStyle/>
        <a:p>
          <a:endParaRPr lang="en-US"/>
        </a:p>
      </dgm:t>
    </dgm:pt>
    <dgm:pt modelId="{B5013294-084D-6B46-A8BE-318141DA5639}" type="sibTrans" cxnId="{9F8B6207-C881-D340-90EA-42C4E46D53D8}">
      <dgm:prSet/>
      <dgm:spPr/>
      <dgm:t>
        <a:bodyPr/>
        <a:lstStyle/>
        <a:p>
          <a:endParaRPr lang="en-US"/>
        </a:p>
      </dgm:t>
    </dgm:pt>
    <dgm:pt modelId="{B72E0173-F2C0-2D44-ADD7-622499EDC536}">
      <dgm:prSet phldrT="[Text]"/>
      <dgm:spPr>
        <a:blipFill rotWithShape="0">
          <a:blip xmlns:r="http://schemas.openxmlformats.org/officeDocument/2006/relationships" r:embed="rId2"/>
          <a:stretch>
            <a:fillRect/>
          </a:stretch>
        </a:blipFill>
      </dgm:spPr>
      <dgm:t>
        <a:bodyPr/>
        <a:lstStyle/>
        <a:p>
          <a:endParaRPr lang="en-US" dirty="0"/>
        </a:p>
      </dgm:t>
    </dgm:pt>
    <dgm:pt modelId="{10A55172-E96D-7D42-9A5A-7AB36215EF1F}" type="parTrans" cxnId="{2AA8FDC6-6B77-B54E-B827-2A41FC2DA3AB}">
      <dgm:prSet/>
      <dgm:spPr/>
      <dgm:t>
        <a:bodyPr/>
        <a:lstStyle/>
        <a:p>
          <a:endParaRPr lang="en-US"/>
        </a:p>
      </dgm:t>
    </dgm:pt>
    <dgm:pt modelId="{C43D26E9-BA72-7E40-A177-269578EFEB4E}" type="sibTrans" cxnId="{2AA8FDC6-6B77-B54E-B827-2A41FC2DA3AB}">
      <dgm:prSet/>
      <dgm:spPr/>
      <dgm:t>
        <a:bodyPr/>
        <a:lstStyle/>
        <a:p>
          <a:endParaRPr lang="en-US"/>
        </a:p>
      </dgm:t>
    </dgm:pt>
    <dgm:pt modelId="{0E0E66E6-D3E6-164D-8315-2D31FAEC9AA4}">
      <dgm:prSet phldrT="[Text]"/>
      <dgm:spPr>
        <a:blipFill rotWithShape="0">
          <a:blip xmlns:r="http://schemas.openxmlformats.org/officeDocument/2006/relationships" r:embed="rId3"/>
          <a:stretch>
            <a:fillRect/>
          </a:stretch>
        </a:blipFill>
      </dgm:spPr>
      <dgm:t>
        <a:bodyPr/>
        <a:lstStyle/>
        <a:p>
          <a:endParaRPr lang="en-US" dirty="0"/>
        </a:p>
      </dgm:t>
    </dgm:pt>
    <dgm:pt modelId="{FBD3E380-18A5-8847-BDDB-AA53227A0E1F}" type="parTrans" cxnId="{6EDD9398-AE41-F344-A9A1-F57DBBE6158C}">
      <dgm:prSet/>
      <dgm:spPr/>
      <dgm:t>
        <a:bodyPr/>
        <a:lstStyle/>
        <a:p>
          <a:endParaRPr lang="en-US"/>
        </a:p>
      </dgm:t>
    </dgm:pt>
    <dgm:pt modelId="{2CB5EB27-F98C-D64C-AE4B-BFC9CBEBE2D7}" type="sibTrans" cxnId="{6EDD9398-AE41-F344-A9A1-F57DBBE6158C}">
      <dgm:prSet/>
      <dgm:spPr/>
      <dgm:t>
        <a:bodyPr/>
        <a:lstStyle/>
        <a:p>
          <a:endParaRPr lang="en-US"/>
        </a:p>
      </dgm:t>
    </dgm:pt>
    <dgm:pt modelId="{197EEB05-F58E-7D40-91BD-8C33F3EC3374}">
      <dgm:prSet phldrT="[Text]"/>
      <dgm:spPr>
        <a:blipFill rotWithShape="0">
          <a:blip xmlns:r="http://schemas.openxmlformats.org/officeDocument/2006/relationships" r:embed="rId4"/>
          <a:stretch>
            <a:fillRect/>
          </a:stretch>
        </a:blipFill>
      </dgm:spPr>
      <dgm:t>
        <a:bodyPr/>
        <a:lstStyle/>
        <a:p>
          <a:endParaRPr lang="en-US" dirty="0"/>
        </a:p>
      </dgm:t>
    </dgm:pt>
    <dgm:pt modelId="{FE9BEA4C-20F8-A049-9EEF-9DA46C01BB0D}" type="parTrans" cxnId="{76DC7CA9-246C-0241-8EE4-8BC1F0000EBC}">
      <dgm:prSet/>
      <dgm:spPr/>
      <dgm:t>
        <a:bodyPr/>
        <a:lstStyle/>
        <a:p>
          <a:endParaRPr lang="en-US"/>
        </a:p>
      </dgm:t>
    </dgm:pt>
    <dgm:pt modelId="{8DE32C5B-5D5C-254A-A925-1C360C2FC71A}" type="sibTrans" cxnId="{76DC7CA9-246C-0241-8EE4-8BC1F0000EBC}">
      <dgm:prSet/>
      <dgm:spPr/>
      <dgm:t>
        <a:bodyPr/>
        <a:lstStyle/>
        <a:p>
          <a:endParaRPr lang="en-US"/>
        </a:p>
      </dgm:t>
    </dgm:pt>
    <dgm:pt modelId="{8543DD08-EFAB-2B4A-A741-E86FF2C07796}" type="pres">
      <dgm:prSet presAssocID="{D5C613EE-CB5E-0F4E-83E6-B42C4C82A55F}" presName="Name0" presStyleCnt="0">
        <dgm:presLayoutVars>
          <dgm:chMax val="1"/>
          <dgm:dir/>
          <dgm:animLvl val="ctr"/>
          <dgm:resizeHandles val="exact"/>
        </dgm:presLayoutVars>
      </dgm:prSet>
      <dgm:spPr/>
      <dgm:t>
        <a:bodyPr/>
        <a:lstStyle/>
        <a:p>
          <a:endParaRPr lang="en-US"/>
        </a:p>
      </dgm:t>
    </dgm:pt>
    <dgm:pt modelId="{EB76C1F2-A7B5-7E4F-BB2C-DF8910B48F1D}" type="pres">
      <dgm:prSet presAssocID="{293F22B3-05A4-0046-869F-6A067A9B1501}" presName="centerShape" presStyleLbl="node0" presStyleIdx="0" presStyleCnt="1"/>
      <dgm:spPr/>
      <dgm:t>
        <a:bodyPr/>
        <a:lstStyle/>
        <a:p>
          <a:endParaRPr lang="en-US"/>
        </a:p>
      </dgm:t>
    </dgm:pt>
    <dgm:pt modelId="{4915B923-EFBE-354C-A8E6-0520367CBCF5}" type="pres">
      <dgm:prSet presAssocID="{E032D820-3AC3-964A-A67B-2D2B8900D28B}" presName="node" presStyleLbl="node1" presStyleIdx="0" presStyleCnt="4">
        <dgm:presLayoutVars>
          <dgm:bulletEnabled val="1"/>
        </dgm:presLayoutVars>
      </dgm:prSet>
      <dgm:spPr/>
      <dgm:t>
        <a:bodyPr/>
        <a:lstStyle/>
        <a:p>
          <a:endParaRPr lang="en-US"/>
        </a:p>
      </dgm:t>
    </dgm:pt>
    <dgm:pt modelId="{386C40FF-CD65-DB4C-B62E-91F5E8F6699C}" type="pres">
      <dgm:prSet presAssocID="{E032D820-3AC3-964A-A67B-2D2B8900D28B}" presName="dummy" presStyleCnt="0"/>
      <dgm:spPr/>
    </dgm:pt>
    <dgm:pt modelId="{93BDADAF-D187-6745-B007-7E5829E75B09}" type="pres">
      <dgm:prSet presAssocID="{B5013294-084D-6B46-A8BE-318141DA5639}" presName="sibTrans" presStyleLbl="sibTrans2D1" presStyleIdx="0" presStyleCnt="4"/>
      <dgm:spPr/>
      <dgm:t>
        <a:bodyPr/>
        <a:lstStyle/>
        <a:p>
          <a:endParaRPr lang="en-US"/>
        </a:p>
      </dgm:t>
    </dgm:pt>
    <dgm:pt modelId="{1492B160-DBC0-D745-882B-A19C08B7A5E6}" type="pres">
      <dgm:prSet presAssocID="{B72E0173-F2C0-2D44-ADD7-622499EDC536}" presName="node" presStyleLbl="node1" presStyleIdx="1" presStyleCnt="4">
        <dgm:presLayoutVars>
          <dgm:bulletEnabled val="1"/>
        </dgm:presLayoutVars>
      </dgm:prSet>
      <dgm:spPr/>
      <dgm:t>
        <a:bodyPr/>
        <a:lstStyle/>
        <a:p>
          <a:endParaRPr lang="en-US"/>
        </a:p>
      </dgm:t>
    </dgm:pt>
    <dgm:pt modelId="{F5991078-4088-FE46-A381-61D7C4D770C2}" type="pres">
      <dgm:prSet presAssocID="{B72E0173-F2C0-2D44-ADD7-622499EDC536}" presName="dummy" presStyleCnt="0"/>
      <dgm:spPr/>
    </dgm:pt>
    <dgm:pt modelId="{9AA341A1-264A-9B4A-AA86-58225B12D08D}" type="pres">
      <dgm:prSet presAssocID="{C43D26E9-BA72-7E40-A177-269578EFEB4E}" presName="sibTrans" presStyleLbl="sibTrans2D1" presStyleIdx="1" presStyleCnt="4"/>
      <dgm:spPr/>
      <dgm:t>
        <a:bodyPr/>
        <a:lstStyle/>
        <a:p>
          <a:endParaRPr lang="en-US"/>
        </a:p>
      </dgm:t>
    </dgm:pt>
    <dgm:pt modelId="{EF58CE6B-657B-3E4B-9463-075BF509FAE8}" type="pres">
      <dgm:prSet presAssocID="{0E0E66E6-D3E6-164D-8315-2D31FAEC9AA4}" presName="node" presStyleLbl="node1" presStyleIdx="2" presStyleCnt="4" custScaleX="110644" custScaleY="68296">
        <dgm:presLayoutVars>
          <dgm:bulletEnabled val="1"/>
        </dgm:presLayoutVars>
      </dgm:prSet>
      <dgm:spPr/>
      <dgm:t>
        <a:bodyPr/>
        <a:lstStyle/>
        <a:p>
          <a:endParaRPr lang="en-US"/>
        </a:p>
      </dgm:t>
    </dgm:pt>
    <dgm:pt modelId="{F8144EBB-CD34-A841-88BE-960786224BD7}" type="pres">
      <dgm:prSet presAssocID="{0E0E66E6-D3E6-164D-8315-2D31FAEC9AA4}" presName="dummy" presStyleCnt="0"/>
      <dgm:spPr/>
    </dgm:pt>
    <dgm:pt modelId="{587423F6-D1B9-A946-8F0B-48ADBE9CAE21}" type="pres">
      <dgm:prSet presAssocID="{2CB5EB27-F98C-D64C-AE4B-BFC9CBEBE2D7}" presName="sibTrans" presStyleLbl="sibTrans2D1" presStyleIdx="2" presStyleCnt="4"/>
      <dgm:spPr/>
      <dgm:t>
        <a:bodyPr/>
        <a:lstStyle/>
        <a:p>
          <a:endParaRPr lang="en-US"/>
        </a:p>
      </dgm:t>
    </dgm:pt>
    <dgm:pt modelId="{40534190-D240-CD42-967D-F999B194186B}" type="pres">
      <dgm:prSet presAssocID="{197EEB05-F58E-7D40-91BD-8C33F3EC3374}" presName="node" presStyleLbl="node1" presStyleIdx="3" presStyleCnt="4">
        <dgm:presLayoutVars>
          <dgm:bulletEnabled val="1"/>
        </dgm:presLayoutVars>
      </dgm:prSet>
      <dgm:spPr/>
      <dgm:t>
        <a:bodyPr/>
        <a:lstStyle/>
        <a:p>
          <a:endParaRPr lang="en-US"/>
        </a:p>
      </dgm:t>
    </dgm:pt>
    <dgm:pt modelId="{4A3B78D5-C8E8-3D4E-ACB6-9083709337B8}" type="pres">
      <dgm:prSet presAssocID="{197EEB05-F58E-7D40-91BD-8C33F3EC3374}" presName="dummy" presStyleCnt="0"/>
      <dgm:spPr/>
    </dgm:pt>
    <dgm:pt modelId="{3F78C8ED-3281-CC48-B584-7D5AF8D72E23}" type="pres">
      <dgm:prSet presAssocID="{8DE32C5B-5D5C-254A-A925-1C360C2FC71A}" presName="sibTrans" presStyleLbl="sibTrans2D1" presStyleIdx="3" presStyleCnt="4"/>
      <dgm:spPr/>
      <dgm:t>
        <a:bodyPr/>
        <a:lstStyle/>
        <a:p>
          <a:endParaRPr lang="en-US"/>
        </a:p>
      </dgm:t>
    </dgm:pt>
  </dgm:ptLst>
  <dgm:cxnLst>
    <dgm:cxn modelId="{9FAF7622-EF6F-CD4A-BADE-BE53473B4009}" type="presOf" srcId="{2CB5EB27-F98C-D64C-AE4B-BFC9CBEBE2D7}" destId="{587423F6-D1B9-A946-8F0B-48ADBE9CAE21}" srcOrd="0" destOrd="0" presId="urn:microsoft.com/office/officeart/2005/8/layout/radial6"/>
    <dgm:cxn modelId="{673B8D37-97E0-F84A-9667-5E1835DB2B30}" srcId="{D5C613EE-CB5E-0F4E-83E6-B42C4C82A55F}" destId="{293F22B3-05A4-0046-869F-6A067A9B1501}" srcOrd="0" destOrd="0" parTransId="{04B83D6F-7954-5747-AD8D-A3B513C229D4}" sibTransId="{94385F89-78B1-8B4C-836D-69293BEADB42}"/>
    <dgm:cxn modelId="{27137BB8-1F98-9E48-A02C-45D56795B72E}" type="presOf" srcId="{293F22B3-05A4-0046-869F-6A067A9B1501}" destId="{EB76C1F2-A7B5-7E4F-BB2C-DF8910B48F1D}" srcOrd="0" destOrd="0" presId="urn:microsoft.com/office/officeart/2005/8/layout/radial6"/>
    <dgm:cxn modelId="{F3D41E2D-0325-C54A-B8DA-EA208C2E0027}" type="presOf" srcId="{197EEB05-F58E-7D40-91BD-8C33F3EC3374}" destId="{40534190-D240-CD42-967D-F999B194186B}" srcOrd="0" destOrd="0" presId="urn:microsoft.com/office/officeart/2005/8/layout/radial6"/>
    <dgm:cxn modelId="{654CC0D2-A3DB-E74C-9B8F-9617FB2DE2D0}" type="presOf" srcId="{E032D820-3AC3-964A-A67B-2D2B8900D28B}" destId="{4915B923-EFBE-354C-A8E6-0520367CBCF5}" srcOrd="0" destOrd="0" presId="urn:microsoft.com/office/officeart/2005/8/layout/radial6"/>
    <dgm:cxn modelId="{389C9C67-9C9B-F044-9882-1F33F0570CB7}" type="presOf" srcId="{B72E0173-F2C0-2D44-ADD7-622499EDC536}" destId="{1492B160-DBC0-D745-882B-A19C08B7A5E6}" srcOrd="0" destOrd="0" presId="urn:microsoft.com/office/officeart/2005/8/layout/radial6"/>
    <dgm:cxn modelId="{7D7A83E2-6060-FE46-BAF5-15D11441018D}" type="presOf" srcId="{B5013294-084D-6B46-A8BE-318141DA5639}" destId="{93BDADAF-D187-6745-B007-7E5829E75B09}" srcOrd="0" destOrd="0" presId="urn:microsoft.com/office/officeart/2005/8/layout/radial6"/>
    <dgm:cxn modelId="{CBA69DFE-5F56-494D-973D-C409B3CDACBC}" type="presOf" srcId="{C43D26E9-BA72-7E40-A177-269578EFEB4E}" destId="{9AA341A1-264A-9B4A-AA86-58225B12D08D}" srcOrd="0" destOrd="0" presId="urn:microsoft.com/office/officeart/2005/8/layout/radial6"/>
    <dgm:cxn modelId="{DE48A23E-4659-D542-9E41-4A89C4D7046E}" type="presOf" srcId="{8DE32C5B-5D5C-254A-A925-1C360C2FC71A}" destId="{3F78C8ED-3281-CC48-B584-7D5AF8D72E23}" srcOrd="0" destOrd="0" presId="urn:microsoft.com/office/officeart/2005/8/layout/radial6"/>
    <dgm:cxn modelId="{15712AF8-C0FC-B647-97A4-435E81F12120}" type="presOf" srcId="{0E0E66E6-D3E6-164D-8315-2D31FAEC9AA4}" destId="{EF58CE6B-657B-3E4B-9463-075BF509FAE8}" srcOrd="0" destOrd="0" presId="urn:microsoft.com/office/officeart/2005/8/layout/radial6"/>
    <dgm:cxn modelId="{6736FF46-6137-A741-A750-B2D8BB46881B}" type="presOf" srcId="{D5C613EE-CB5E-0F4E-83E6-B42C4C82A55F}" destId="{8543DD08-EFAB-2B4A-A741-E86FF2C07796}" srcOrd="0" destOrd="0" presId="urn:microsoft.com/office/officeart/2005/8/layout/radial6"/>
    <dgm:cxn modelId="{2AA8FDC6-6B77-B54E-B827-2A41FC2DA3AB}" srcId="{293F22B3-05A4-0046-869F-6A067A9B1501}" destId="{B72E0173-F2C0-2D44-ADD7-622499EDC536}" srcOrd="1" destOrd="0" parTransId="{10A55172-E96D-7D42-9A5A-7AB36215EF1F}" sibTransId="{C43D26E9-BA72-7E40-A177-269578EFEB4E}"/>
    <dgm:cxn modelId="{76DC7CA9-246C-0241-8EE4-8BC1F0000EBC}" srcId="{293F22B3-05A4-0046-869F-6A067A9B1501}" destId="{197EEB05-F58E-7D40-91BD-8C33F3EC3374}" srcOrd="3" destOrd="0" parTransId="{FE9BEA4C-20F8-A049-9EEF-9DA46C01BB0D}" sibTransId="{8DE32C5B-5D5C-254A-A925-1C360C2FC71A}"/>
    <dgm:cxn modelId="{6EDD9398-AE41-F344-A9A1-F57DBBE6158C}" srcId="{293F22B3-05A4-0046-869F-6A067A9B1501}" destId="{0E0E66E6-D3E6-164D-8315-2D31FAEC9AA4}" srcOrd="2" destOrd="0" parTransId="{FBD3E380-18A5-8847-BDDB-AA53227A0E1F}" sibTransId="{2CB5EB27-F98C-D64C-AE4B-BFC9CBEBE2D7}"/>
    <dgm:cxn modelId="{9F8B6207-C881-D340-90EA-42C4E46D53D8}" srcId="{293F22B3-05A4-0046-869F-6A067A9B1501}" destId="{E032D820-3AC3-964A-A67B-2D2B8900D28B}" srcOrd="0" destOrd="0" parTransId="{277FE336-E55C-CB44-A276-C023129563F3}" sibTransId="{B5013294-084D-6B46-A8BE-318141DA5639}"/>
    <dgm:cxn modelId="{C94A4F1E-3604-E44C-846B-3C945FBED81C}" type="presParOf" srcId="{8543DD08-EFAB-2B4A-A741-E86FF2C07796}" destId="{EB76C1F2-A7B5-7E4F-BB2C-DF8910B48F1D}" srcOrd="0" destOrd="0" presId="urn:microsoft.com/office/officeart/2005/8/layout/radial6"/>
    <dgm:cxn modelId="{B061B086-766B-7345-BC7B-6141B38066FB}" type="presParOf" srcId="{8543DD08-EFAB-2B4A-A741-E86FF2C07796}" destId="{4915B923-EFBE-354C-A8E6-0520367CBCF5}" srcOrd="1" destOrd="0" presId="urn:microsoft.com/office/officeart/2005/8/layout/radial6"/>
    <dgm:cxn modelId="{E8692925-77D8-0B4C-983E-66E49688CFAC}" type="presParOf" srcId="{8543DD08-EFAB-2B4A-A741-E86FF2C07796}" destId="{386C40FF-CD65-DB4C-B62E-91F5E8F6699C}" srcOrd="2" destOrd="0" presId="urn:microsoft.com/office/officeart/2005/8/layout/radial6"/>
    <dgm:cxn modelId="{887C249E-6FE0-9A48-84E4-8837FA4D2FA0}" type="presParOf" srcId="{8543DD08-EFAB-2B4A-A741-E86FF2C07796}" destId="{93BDADAF-D187-6745-B007-7E5829E75B09}" srcOrd="3" destOrd="0" presId="urn:microsoft.com/office/officeart/2005/8/layout/radial6"/>
    <dgm:cxn modelId="{A1793130-E4EF-FB4E-B962-A67F9E61E396}" type="presParOf" srcId="{8543DD08-EFAB-2B4A-A741-E86FF2C07796}" destId="{1492B160-DBC0-D745-882B-A19C08B7A5E6}" srcOrd="4" destOrd="0" presId="urn:microsoft.com/office/officeart/2005/8/layout/radial6"/>
    <dgm:cxn modelId="{FB2C64BF-F306-5845-96D0-7FE58DAD2194}" type="presParOf" srcId="{8543DD08-EFAB-2B4A-A741-E86FF2C07796}" destId="{F5991078-4088-FE46-A381-61D7C4D770C2}" srcOrd="5" destOrd="0" presId="urn:microsoft.com/office/officeart/2005/8/layout/radial6"/>
    <dgm:cxn modelId="{C587392C-29B4-F645-BC20-3BB01D940F90}" type="presParOf" srcId="{8543DD08-EFAB-2B4A-A741-E86FF2C07796}" destId="{9AA341A1-264A-9B4A-AA86-58225B12D08D}" srcOrd="6" destOrd="0" presId="urn:microsoft.com/office/officeart/2005/8/layout/radial6"/>
    <dgm:cxn modelId="{B26BC589-2601-9645-B935-2F2BD366ED38}" type="presParOf" srcId="{8543DD08-EFAB-2B4A-A741-E86FF2C07796}" destId="{EF58CE6B-657B-3E4B-9463-075BF509FAE8}" srcOrd="7" destOrd="0" presId="urn:microsoft.com/office/officeart/2005/8/layout/radial6"/>
    <dgm:cxn modelId="{66ACE759-CD35-8542-92B4-9A8981FC6A59}" type="presParOf" srcId="{8543DD08-EFAB-2B4A-A741-E86FF2C07796}" destId="{F8144EBB-CD34-A841-88BE-960786224BD7}" srcOrd="8" destOrd="0" presId="urn:microsoft.com/office/officeart/2005/8/layout/radial6"/>
    <dgm:cxn modelId="{397454D0-0C3C-DB42-B74E-21535D6936A7}" type="presParOf" srcId="{8543DD08-EFAB-2B4A-A741-E86FF2C07796}" destId="{587423F6-D1B9-A946-8F0B-48ADBE9CAE21}" srcOrd="9" destOrd="0" presId="urn:microsoft.com/office/officeart/2005/8/layout/radial6"/>
    <dgm:cxn modelId="{1414DDF4-AC66-6445-B874-1D0CAD4E4F00}" type="presParOf" srcId="{8543DD08-EFAB-2B4A-A741-E86FF2C07796}" destId="{40534190-D240-CD42-967D-F999B194186B}" srcOrd="10" destOrd="0" presId="urn:microsoft.com/office/officeart/2005/8/layout/radial6"/>
    <dgm:cxn modelId="{E61749F5-75C7-0A42-B80C-49B4EC0D3788}" type="presParOf" srcId="{8543DD08-EFAB-2B4A-A741-E86FF2C07796}" destId="{4A3B78D5-C8E8-3D4E-ACB6-9083709337B8}" srcOrd="11" destOrd="0" presId="urn:microsoft.com/office/officeart/2005/8/layout/radial6"/>
    <dgm:cxn modelId="{B4B217E9-4644-6040-BE5F-4606F23898AF}" type="presParOf" srcId="{8543DD08-EFAB-2B4A-A741-E86FF2C07796}" destId="{3F78C8ED-3281-CC48-B584-7D5AF8D72E23}" srcOrd="12" destOrd="0" presId="urn:microsoft.com/office/officeart/2005/8/layout/radial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8EF0A0-5B4F-B64E-9280-A52745562C3E}"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699143A0-E797-FA45-A6AA-5C76D5287AB3}">
      <dgm:prSet custT="1"/>
      <dgm:spPr/>
      <dgm:t>
        <a:bodyPr/>
        <a:lstStyle/>
        <a:p>
          <a:pPr rtl="0"/>
          <a:r>
            <a:rPr lang="en-US" sz="2400" dirty="0"/>
            <a:t>Parkinson’s Disease-6OHDA model</a:t>
          </a:r>
        </a:p>
      </dgm:t>
    </dgm:pt>
    <dgm:pt modelId="{7C46EBEA-5A71-EB4F-82A3-B31F069A6268}" type="parTrans" cxnId="{E5B0262F-E9D6-114B-AC8E-EE6C55B482F6}">
      <dgm:prSet/>
      <dgm:spPr/>
      <dgm:t>
        <a:bodyPr/>
        <a:lstStyle/>
        <a:p>
          <a:endParaRPr lang="en-US" sz="2400"/>
        </a:p>
      </dgm:t>
    </dgm:pt>
    <dgm:pt modelId="{67FEB6E9-80DF-4A4E-ADEC-F3ED8F2852D7}" type="sibTrans" cxnId="{E5B0262F-E9D6-114B-AC8E-EE6C55B482F6}">
      <dgm:prSet/>
      <dgm:spPr/>
      <dgm:t>
        <a:bodyPr/>
        <a:lstStyle/>
        <a:p>
          <a:endParaRPr lang="en-US" sz="2400"/>
        </a:p>
      </dgm:t>
    </dgm:pt>
    <dgm:pt modelId="{D2AE6AD2-39C5-3743-836E-A86A6D2143FF}" type="pres">
      <dgm:prSet presAssocID="{988EF0A0-5B4F-B64E-9280-A52745562C3E}" presName="linear" presStyleCnt="0">
        <dgm:presLayoutVars>
          <dgm:animLvl val="lvl"/>
          <dgm:resizeHandles val="exact"/>
        </dgm:presLayoutVars>
      </dgm:prSet>
      <dgm:spPr/>
      <dgm:t>
        <a:bodyPr/>
        <a:lstStyle/>
        <a:p>
          <a:endParaRPr lang="en-US"/>
        </a:p>
      </dgm:t>
    </dgm:pt>
    <dgm:pt modelId="{D87D52F7-D784-9E41-9A6F-9C32EA4FF544}" type="pres">
      <dgm:prSet presAssocID="{699143A0-E797-FA45-A6AA-5C76D5287AB3}" presName="parentText" presStyleLbl="node1" presStyleIdx="0" presStyleCnt="1">
        <dgm:presLayoutVars>
          <dgm:chMax val="0"/>
          <dgm:bulletEnabled val="1"/>
        </dgm:presLayoutVars>
      </dgm:prSet>
      <dgm:spPr/>
      <dgm:t>
        <a:bodyPr/>
        <a:lstStyle/>
        <a:p>
          <a:endParaRPr lang="en-US"/>
        </a:p>
      </dgm:t>
    </dgm:pt>
  </dgm:ptLst>
  <dgm:cxnLst>
    <dgm:cxn modelId="{19300D5E-6CC7-564B-AE58-8E668F43FC62}" type="presOf" srcId="{699143A0-E797-FA45-A6AA-5C76D5287AB3}" destId="{D87D52F7-D784-9E41-9A6F-9C32EA4FF544}" srcOrd="0" destOrd="0" presId="urn:microsoft.com/office/officeart/2005/8/layout/vList2"/>
    <dgm:cxn modelId="{E5B0262F-E9D6-114B-AC8E-EE6C55B482F6}" srcId="{988EF0A0-5B4F-B64E-9280-A52745562C3E}" destId="{699143A0-E797-FA45-A6AA-5C76D5287AB3}" srcOrd="0" destOrd="0" parTransId="{7C46EBEA-5A71-EB4F-82A3-B31F069A6268}" sibTransId="{67FEB6E9-80DF-4A4E-ADEC-F3ED8F2852D7}"/>
    <dgm:cxn modelId="{1F5BAB67-BE5A-F640-8573-6BB3ED596CD5}" type="presOf" srcId="{988EF0A0-5B4F-B64E-9280-A52745562C3E}" destId="{D2AE6AD2-39C5-3743-836E-A86A6D2143FF}" srcOrd="0" destOrd="0" presId="urn:microsoft.com/office/officeart/2005/8/layout/vList2"/>
    <dgm:cxn modelId="{566C28C2-349A-9548-ACFC-69D74CEFDBD3}" type="presParOf" srcId="{D2AE6AD2-39C5-3743-836E-A86A6D2143FF}" destId="{D87D52F7-D784-9E41-9A6F-9C32EA4FF544}"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C9089E5-C16F-9E41-881D-EC74848E857D}"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5A9D1AC1-202F-E546-8BF4-F4515D0B5DB0}">
      <dgm:prSet custT="1"/>
      <dgm:spPr/>
      <dgm:t>
        <a:bodyPr/>
        <a:lstStyle/>
        <a:p>
          <a:pPr rtl="0"/>
          <a:r>
            <a:rPr lang="en-US" sz="2400" dirty="0"/>
            <a:t>Multiple Sclerosis-EAE model</a:t>
          </a:r>
        </a:p>
      </dgm:t>
    </dgm:pt>
    <dgm:pt modelId="{D9959CB9-C126-BA41-8AA8-74511238A125}" type="parTrans" cxnId="{8E572715-540D-C548-B5CD-86C27733523F}">
      <dgm:prSet/>
      <dgm:spPr/>
      <dgm:t>
        <a:bodyPr/>
        <a:lstStyle/>
        <a:p>
          <a:endParaRPr lang="en-US" sz="2400"/>
        </a:p>
      </dgm:t>
    </dgm:pt>
    <dgm:pt modelId="{8B8FC335-A08C-154C-AD6A-B64F838D22C2}" type="sibTrans" cxnId="{8E572715-540D-C548-B5CD-86C27733523F}">
      <dgm:prSet/>
      <dgm:spPr/>
      <dgm:t>
        <a:bodyPr/>
        <a:lstStyle/>
        <a:p>
          <a:endParaRPr lang="en-US" sz="2400"/>
        </a:p>
      </dgm:t>
    </dgm:pt>
    <dgm:pt modelId="{BB4DEFB6-E6FF-0240-A2E5-82D1BE5ABA2E}" type="pres">
      <dgm:prSet presAssocID="{6C9089E5-C16F-9E41-881D-EC74848E857D}" presName="linear" presStyleCnt="0">
        <dgm:presLayoutVars>
          <dgm:animLvl val="lvl"/>
          <dgm:resizeHandles val="exact"/>
        </dgm:presLayoutVars>
      </dgm:prSet>
      <dgm:spPr/>
      <dgm:t>
        <a:bodyPr/>
        <a:lstStyle/>
        <a:p>
          <a:endParaRPr lang="en-US"/>
        </a:p>
      </dgm:t>
    </dgm:pt>
    <dgm:pt modelId="{C74EC0C4-F9C1-BD44-A522-DE5E5836C875}" type="pres">
      <dgm:prSet presAssocID="{5A9D1AC1-202F-E546-8BF4-F4515D0B5DB0}" presName="parentText" presStyleLbl="node1" presStyleIdx="0" presStyleCnt="1" custLinFactNeighborX="-4745" custLinFactNeighborY="-4960">
        <dgm:presLayoutVars>
          <dgm:chMax val="0"/>
          <dgm:bulletEnabled val="1"/>
        </dgm:presLayoutVars>
      </dgm:prSet>
      <dgm:spPr/>
      <dgm:t>
        <a:bodyPr/>
        <a:lstStyle/>
        <a:p>
          <a:endParaRPr lang="en-US"/>
        </a:p>
      </dgm:t>
    </dgm:pt>
  </dgm:ptLst>
  <dgm:cxnLst>
    <dgm:cxn modelId="{8E572715-540D-C548-B5CD-86C27733523F}" srcId="{6C9089E5-C16F-9E41-881D-EC74848E857D}" destId="{5A9D1AC1-202F-E546-8BF4-F4515D0B5DB0}" srcOrd="0" destOrd="0" parTransId="{D9959CB9-C126-BA41-8AA8-74511238A125}" sibTransId="{8B8FC335-A08C-154C-AD6A-B64F838D22C2}"/>
    <dgm:cxn modelId="{5B45603E-25D3-D040-8507-4C0EA4FF630C}" type="presOf" srcId="{6C9089E5-C16F-9E41-881D-EC74848E857D}" destId="{BB4DEFB6-E6FF-0240-A2E5-82D1BE5ABA2E}" srcOrd="0" destOrd="0" presId="urn:microsoft.com/office/officeart/2005/8/layout/vList2"/>
    <dgm:cxn modelId="{42896F22-F5E5-DE48-8E80-5591F7A8EB38}" type="presOf" srcId="{5A9D1AC1-202F-E546-8BF4-F4515D0B5DB0}" destId="{C74EC0C4-F9C1-BD44-A522-DE5E5836C875}" srcOrd="0" destOrd="0" presId="urn:microsoft.com/office/officeart/2005/8/layout/vList2"/>
    <dgm:cxn modelId="{FC3A151B-CB88-CF4B-9430-18D88E6B88E0}" type="presParOf" srcId="{BB4DEFB6-E6FF-0240-A2E5-82D1BE5ABA2E}" destId="{C74EC0C4-F9C1-BD44-A522-DE5E5836C875}"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32C02EA-99C7-9140-8026-E2B3B8104AE3}"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10D14B84-89BA-0B47-80EC-0C99776FB63A}">
      <dgm:prSet custT="1"/>
      <dgm:spPr/>
      <dgm:t>
        <a:bodyPr/>
        <a:lstStyle/>
        <a:p>
          <a:pPr rtl="0"/>
          <a:r>
            <a:rPr lang="en-US" sz="2400" dirty="0"/>
            <a:t>Huntington’s Disease-QA model</a:t>
          </a:r>
        </a:p>
      </dgm:t>
    </dgm:pt>
    <dgm:pt modelId="{36B7A65C-C91A-0548-BB65-1385D5D54359}" type="parTrans" cxnId="{83A1B7AC-D68A-0C43-AF4B-D4AE46DB418F}">
      <dgm:prSet/>
      <dgm:spPr/>
      <dgm:t>
        <a:bodyPr/>
        <a:lstStyle/>
        <a:p>
          <a:endParaRPr lang="en-US" sz="2400"/>
        </a:p>
      </dgm:t>
    </dgm:pt>
    <dgm:pt modelId="{528F2691-06C1-D240-B14D-5F4F7AE5F19E}" type="sibTrans" cxnId="{83A1B7AC-D68A-0C43-AF4B-D4AE46DB418F}">
      <dgm:prSet/>
      <dgm:spPr/>
      <dgm:t>
        <a:bodyPr/>
        <a:lstStyle/>
        <a:p>
          <a:endParaRPr lang="en-US" sz="2400"/>
        </a:p>
      </dgm:t>
    </dgm:pt>
    <dgm:pt modelId="{418C5D3F-C42B-6448-B509-376F6D2F32EF}" type="pres">
      <dgm:prSet presAssocID="{332C02EA-99C7-9140-8026-E2B3B8104AE3}" presName="linear" presStyleCnt="0">
        <dgm:presLayoutVars>
          <dgm:animLvl val="lvl"/>
          <dgm:resizeHandles val="exact"/>
        </dgm:presLayoutVars>
      </dgm:prSet>
      <dgm:spPr/>
      <dgm:t>
        <a:bodyPr/>
        <a:lstStyle/>
        <a:p>
          <a:endParaRPr lang="en-US"/>
        </a:p>
      </dgm:t>
    </dgm:pt>
    <dgm:pt modelId="{5BF5C5A2-588D-FB43-A143-B78285089C2F}" type="pres">
      <dgm:prSet presAssocID="{10D14B84-89BA-0B47-80EC-0C99776FB63A}" presName="parentText" presStyleLbl="node1" presStyleIdx="0" presStyleCnt="1">
        <dgm:presLayoutVars>
          <dgm:chMax val="0"/>
          <dgm:bulletEnabled val="1"/>
        </dgm:presLayoutVars>
      </dgm:prSet>
      <dgm:spPr/>
      <dgm:t>
        <a:bodyPr/>
        <a:lstStyle/>
        <a:p>
          <a:endParaRPr lang="en-US"/>
        </a:p>
      </dgm:t>
    </dgm:pt>
  </dgm:ptLst>
  <dgm:cxnLst>
    <dgm:cxn modelId="{E7C3FB0D-3E61-E64E-A25F-D9CDB8645A0D}" type="presOf" srcId="{10D14B84-89BA-0B47-80EC-0C99776FB63A}" destId="{5BF5C5A2-588D-FB43-A143-B78285089C2F}" srcOrd="0" destOrd="0" presId="urn:microsoft.com/office/officeart/2005/8/layout/vList2"/>
    <dgm:cxn modelId="{B17612CD-C72D-5E4F-BD71-3CC1384B69A3}" type="presOf" srcId="{332C02EA-99C7-9140-8026-E2B3B8104AE3}" destId="{418C5D3F-C42B-6448-B509-376F6D2F32EF}" srcOrd="0" destOrd="0" presId="urn:microsoft.com/office/officeart/2005/8/layout/vList2"/>
    <dgm:cxn modelId="{83A1B7AC-D68A-0C43-AF4B-D4AE46DB418F}" srcId="{332C02EA-99C7-9140-8026-E2B3B8104AE3}" destId="{10D14B84-89BA-0B47-80EC-0C99776FB63A}" srcOrd="0" destOrd="0" parTransId="{36B7A65C-C91A-0548-BB65-1385D5D54359}" sibTransId="{528F2691-06C1-D240-B14D-5F4F7AE5F19E}"/>
    <dgm:cxn modelId="{3AA9A1BC-1D02-F94A-8DBE-D51BD3581DAA}" type="presParOf" srcId="{418C5D3F-C42B-6448-B509-376F6D2F32EF}" destId="{5BF5C5A2-588D-FB43-A143-B78285089C2F}"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BC93E6-7BB1-454A-B90F-C9554AB93EFE}" type="doc">
      <dgm:prSet loTypeId="urn:microsoft.com/office/officeart/2005/8/layout/vList2" loCatId="list" qsTypeId="urn:microsoft.com/office/officeart/2005/8/quickstyle/simple4" qsCatId="simple" csTypeId="urn:microsoft.com/office/officeart/2005/8/colors/accent1_2" csCatId="accent1"/>
      <dgm:spPr/>
      <dgm:t>
        <a:bodyPr/>
        <a:lstStyle/>
        <a:p>
          <a:endParaRPr lang="en-US"/>
        </a:p>
      </dgm:t>
    </dgm:pt>
    <dgm:pt modelId="{93DA55EA-5E28-E940-AE5E-7887B2B31A19}">
      <dgm:prSet custT="1"/>
      <dgm:spPr/>
      <dgm:t>
        <a:bodyPr/>
        <a:lstStyle/>
        <a:p>
          <a:pPr rtl="0"/>
          <a:r>
            <a:rPr lang="en-US" sz="2400" dirty="0"/>
            <a:t>Autism-Mouse BTBR model</a:t>
          </a:r>
        </a:p>
      </dgm:t>
    </dgm:pt>
    <dgm:pt modelId="{6D0E022F-15ED-524D-B8C6-35DE8BDAE539}" type="parTrans" cxnId="{F8974946-A3F0-FF43-93BD-F6D8A6631C26}">
      <dgm:prSet/>
      <dgm:spPr/>
      <dgm:t>
        <a:bodyPr/>
        <a:lstStyle/>
        <a:p>
          <a:endParaRPr lang="en-US" sz="2400"/>
        </a:p>
      </dgm:t>
    </dgm:pt>
    <dgm:pt modelId="{73A36D52-3482-6B45-95EA-1B4F2FA13764}" type="sibTrans" cxnId="{F8974946-A3F0-FF43-93BD-F6D8A6631C26}">
      <dgm:prSet/>
      <dgm:spPr/>
      <dgm:t>
        <a:bodyPr/>
        <a:lstStyle/>
        <a:p>
          <a:endParaRPr lang="en-US" sz="2400"/>
        </a:p>
      </dgm:t>
    </dgm:pt>
    <dgm:pt modelId="{9750C66C-2898-5040-B712-D72031A18CF4}" type="pres">
      <dgm:prSet presAssocID="{4DBC93E6-7BB1-454A-B90F-C9554AB93EFE}" presName="linear" presStyleCnt="0">
        <dgm:presLayoutVars>
          <dgm:animLvl val="lvl"/>
          <dgm:resizeHandles val="exact"/>
        </dgm:presLayoutVars>
      </dgm:prSet>
      <dgm:spPr/>
      <dgm:t>
        <a:bodyPr/>
        <a:lstStyle/>
        <a:p>
          <a:endParaRPr lang="en-US"/>
        </a:p>
      </dgm:t>
    </dgm:pt>
    <dgm:pt modelId="{A62941BB-D8A6-6D40-811D-E0ABEB8CD94B}" type="pres">
      <dgm:prSet presAssocID="{93DA55EA-5E28-E940-AE5E-7887B2B31A19}" presName="parentText" presStyleLbl="node1" presStyleIdx="0" presStyleCnt="1">
        <dgm:presLayoutVars>
          <dgm:chMax val="0"/>
          <dgm:bulletEnabled val="1"/>
        </dgm:presLayoutVars>
      </dgm:prSet>
      <dgm:spPr/>
      <dgm:t>
        <a:bodyPr/>
        <a:lstStyle/>
        <a:p>
          <a:endParaRPr lang="en-US"/>
        </a:p>
      </dgm:t>
    </dgm:pt>
  </dgm:ptLst>
  <dgm:cxnLst>
    <dgm:cxn modelId="{F8974946-A3F0-FF43-93BD-F6D8A6631C26}" srcId="{4DBC93E6-7BB1-454A-B90F-C9554AB93EFE}" destId="{93DA55EA-5E28-E940-AE5E-7887B2B31A19}" srcOrd="0" destOrd="0" parTransId="{6D0E022F-15ED-524D-B8C6-35DE8BDAE539}" sibTransId="{73A36D52-3482-6B45-95EA-1B4F2FA13764}"/>
    <dgm:cxn modelId="{622F2912-74DB-264D-9B73-750B24C636D1}" type="presOf" srcId="{93DA55EA-5E28-E940-AE5E-7887B2B31A19}" destId="{A62941BB-D8A6-6D40-811D-E0ABEB8CD94B}" srcOrd="0" destOrd="0" presId="urn:microsoft.com/office/officeart/2005/8/layout/vList2"/>
    <dgm:cxn modelId="{B6ADB0B4-A5B9-6D4A-A729-51B8683158E4}" type="presOf" srcId="{4DBC93E6-7BB1-454A-B90F-C9554AB93EFE}" destId="{9750C66C-2898-5040-B712-D72031A18CF4}" srcOrd="0" destOrd="0" presId="urn:microsoft.com/office/officeart/2005/8/layout/vList2"/>
    <dgm:cxn modelId="{AF66CB53-D8CE-3649-9ABE-008FD7B03076}" type="presParOf" srcId="{9750C66C-2898-5040-B712-D72031A18CF4}" destId="{A62941BB-D8A6-6D40-811D-E0ABEB8CD94B}" srcOrd="0" destOrd="0" presId="urn:microsoft.com/office/officeart/2005/8/layout/vList2"/>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AC7EDB8-6DDE-634E-93C1-02057691670E}"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35AB89AE-6539-8843-AC46-C3F83B5A9E27}">
      <dgm:prSet custT="1"/>
      <dgm:spPr/>
      <dgm:t>
        <a:bodyPr/>
        <a:lstStyle/>
        <a:p>
          <a:pPr rtl="0"/>
          <a:r>
            <a:rPr lang="en-US" sz="2400" dirty="0"/>
            <a:t>ALS-SOD1 model</a:t>
          </a:r>
        </a:p>
      </dgm:t>
    </dgm:pt>
    <dgm:pt modelId="{258484B6-4A14-AC4F-8716-60714DA9BFCA}" type="parTrans" cxnId="{FC31905A-5091-7441-B269-A7EB2192C804}">
      <dgm:prSet/>
      <dgm:spPr/>
      <dgm:t>
        <a:bodyPr/>
        <a:lstStyle/>
        <a:p>
          <a:endParaRPr lang="en-US" sz="2400"/>
        </a:p>
      </dgm:t>
    </dgm:pt>
    <dgm:pt modelId="{248F7139-FB11-8444-86C7-16ECFA4AD7C2}" type="sibTrans" cxnId="{FC31905A-5091-7441-B269-A7EB2192C804}">
      <dgm:prSet/>
      <dgm:spPr/>
      <dgm:t>
        <a:bodyPr/>
        <a:lstStyle/>
        <a:p>
          <a:endParaRPr lang="en-US" sz="2400"/>
        </a:p>
      </dgm:t>
    </dgm:pt>
    <dgm:pt modelId="{5D9A0985-13C6-F545-96D5-969D5E7499DB}" type="pres">
      <dgm:prSet presAssocID="{CAC7EDB8-6DDE-634E-93C1-02057691670E}" presName="linear" presStyleCnt="0">
        <dgm:presLayoutVars>
          <dgm:animLvl val="lvl"/>
          <dgm:resizeHandles val="exact"/>
        </dgm:presLayoutVars>
      </dgm:prSet>
      <dgm:spPr/>
      <dgm:t>
        <a:bodyPr/>
        <a:lstStyle/>
        <a:p>
          <a:endParaRPr lang="en-US"/>
        </a:p>
      </dgm:t>
    </dgm:pt>
    <dgm:pt modelId="{36D4F270-4642-B949-A4AB-94D36105CE34}" type="pres">
      <dgm:prSet presAssocID="{35AB89AE-6539-8843-AC46-C3F83B5A9E27}" presName="parentText" presStyleLbl="node1" presStyleIdx="0" presStyleCnt="1">
        <dgm:presLayoutVars>
          <dgm:chMax val="0"/>
          <dgm:bulletEnabled val="1"/>
        </dgm:presLayoutVars>
      </dgm:prSet>
      <dgm:spPr/>
      <dgm:t>
        <a:bodyPr/>
        <a:lstStyle/>
        <a:p>
          <a:endParaRPr lang="en-US"/>
        </a:p>
      </dgm:t>
    </dgm:pt>
  </dgm:ptLst>
  <dgm:cxnLst>
    <dgm:cxn modelId="{FC31905A-5091-7441-B269-A7EB2192C804}" srcId="{CAC7EDB8-6DDE-634E-93C1-02057691670E}" destId="{35AB89AE-6539-8843-AC46-C3F83B5A9E27}" srcOrd="0" destOrd="0" parTransId="{258484B6-4A14-AC4F-8716-60714DA9BFCA}" sibTransId="{248F7139-FB11-8444-86C7-16ECFA4AD7C2}"/>
    <dgm:cxn modelId="{08E1A2D4-30E7-0B48-A764-D3419E2DED9A}" type="presOf" srcId="{CAC7EDB8-6DDE-634E-93C1-02057691670E}" destId="{5D9A0985-13C6-F545-96D5-969D5E7499DB}" srcOrd="0" destOrd="0" presId="urn:microsoft.com/office/officeart/2005/8/layout/vList2"/>
    <dgm:cxn modelId="{5B6565F3-F958-8340-A00D-1692CB4DBEE2}" type="presOf" srcId="{35AB89AE-6539-8843-AC46-C3F83B5A9E27}" destId="{36D4F270-4642-B949-A4AB-94D36105CE34}" srcOrd="0" destOrd="0" presId="urn:microsoft.com/office/officeart/2005/8/layout/vList2"/>
    <dgm:cxn modelId="{60923253-D8DF-804E-9B8B-05AFBA17D05D}" type="presParOf" srcId="{5D9A0985-13C6-F545-96D5-969D5E7499DB}" destId="{36D4F270-4642-B949-A4AB-94D36105CE34}" srcOrd="0" destOrd="0" presId="urn:microsoft.com/office/officeart/2005/8/layout/vList2"/>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6EC92C9-1F53-0F4D-A600-B1096669991B}"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85E557B4-48EB-2046-84AD-F423DF55746B}">
      <dgm:prSet custT="1"/>
      <dgm:spPr/>
      <dgm:t>
        <a:bodyPr/>
        <a:lstStyle/>
        <a:p>
          <a:pPr algn="ctr" rtl="0"/>
          <a:r>
            <a:rPr lang="en-US" sz="3600" dirty="0"/>
            <a:t>NurOwn</a:t>
          </a:r>
          <a:r>
            <a:rPr lang="en-US" sz="3600" baseline="30000" dirty="0"/>
            <a:t>®</a:t>
          </a:r>
          <a:r>
            <a:rPr lang="en-US" sz="3600" dirty="0"/>
            <a:t> Preclinical Studies </a:t>
          </a:r>
        </a:p>
      </dgm:t>
    </dgm:pt>
    <dgm:pt modelId="{D75B7573-0DC0-384A-9F6C-9100180A102D}" type="parTrans" cxnId="{AF935C5F-F7D4-9D42-8562-ACFEFE9469E2}">
      <dgm:prSet/>
      <dgm:spPr/>
      <dgm:t>
        <a:bodyPr/>
        <a:lstStyle/>
        <a:p>
          <a:pPr algn="ctr"/>
          <a:endParaRPr lang="en-US" sz="2000"/>
        </a:p>
      </dgm:t>
    </dgm:pt>
    <dgm:pt modelId="{7F3F74C1-9D85-1244-9838-1A5D3BC08476}" type="sibTrans" cxnId="{AF935C5F-F7D4-9D42-8562-ACFEFE9469E2}">
      <dgm:prSet/>
      <dgm:spPr/>
      <dgm:t>
        <a:bodyPr/>
        <a:lstStyle/>
        <a:p>
          <a:pPr algn="ctr"/>
          <a:endParaRPr lang="en-US" sz="2000"/>
        </a:p>
      </dgm:t>
    </dgm:pt>
    <dgm:pt modelId="{814DF714-7FE4-244D-9C55-7548D42E7473}" type="pres">
      <dgm:prSet presAssocID="{D6EC92C9-1F53-0F4D-A600-B1096669991B}" presName="linear" presStyleCnt="0">
        <dgm:presLayoutVars>
          <dgm:animLvl val="lvl"/>
          <dgm:resizeHandles val="exact"/>
        </dgm:presLayoutVars>
      </dgm:prSet>
      <dgm:spPr/>
      <dgm:t>
        <a:bodyPr/>
        <a:lstStyle/>
        <a:p>
          <a:endParaRPr lang="en-US"/>
        </a:p>
      </dgm:t>
    </dgm:pt>
    <dgm:pt modelId="{6A0A0F00-1176-CC4D-9AB0-9D52E70C215E}" type="pres">
      <dgm:prSet presAssocID="{85E557B4-48EB-2046-84AD-F423DF55746B}" presName="parentText" presStyleLbl="node1" presStyleIdx="0" presStyleCnt="1">
        <dgm:presLayoutVars>
          <dgm:chMax val="0"/>
          <dgm:bulletEnabled val="1"/>
        </dgm:presLayoutVars>
      </dgm:prSet>
      <dgm:spPr/>
      <dgm:t>
        <a:bodyPr/>
        <a:lstStyle/>
        <a:p>
          <a:endParaRPr lang="en-US"/>
        </a:p>
      </dgm:t>
    </dgm:pt>
  </dgm:ptLst>
  <dgm:cxnLst>
    <dgm:cxn modelId="{AF935C5F-F7D4-9D42-8562-ACFEFE9469E2}" srcId="{D6EC92C9-1F53-0F4D-A600-B1096669991B}" destId="{85E557B4-48EB-2046-84AD-F423DF55746B}" srcOrd="0" destOrd="0" parTransId="{D75B7573-0DC0-384A-9F6C-9100180A102D}" sibTransId="{7F3F74C1-9D85-1244-9838-1A5D3BC08476}"/>
    <dgm:cxn modelId="{E11E0A30-EDBA-9544-96EB-3947793FA1C8}" type="presOf" srcId="{D6EC92C9-1F53-0F4D-A600-B1096669991B}" destId="{814DF714-7FE4-244D-9C55-7548D42E7473}" srcOrd="0" destOrd="0" presId="urn:microsoft.com/office/officeart/2005/8/layout/vList2"/>
    <dgm:cxn modelId="{844F0E77-45DD-E04E-818E-B8ADD47E40E6}" type="presOf" srcId="{85E557B4-48EB-2046-84AD-F423DF55746B}" destId="{6A0A0F00-1176-CC4D-9AB0-9D52E70C215E}" srcOrd="0" destOrd="0" presId="urn:microsoft.com/office/officeart/2005/8/layout/vList2"/>
    <dgm:cxn modelId="{F72A1C1D-2A1D-8B47-ACC0-09BA2743720E}" type="presParOf" srcId="{814DF714-7FE4-244D-9C55-7548D42E7473}" destId="{6A0A0F00-1176-CC4D-9AB0-9D52E70C215E}" srcOrd="0" destOrd="0" presId="urn:microsoft.com/office/officeart/2005/8/layout/vList2"/>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86F8646-2401-A645-8A85-DA5A37AE0E5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AB945931-823B-F34D-BEAF-6EB0351A0FCF}">
      <dgm:prSet custT="1"/>
      <dgm:spPr/>
      <dgm:t>
        <a:bodyPr/>
        <a:lstStyle/>
        <a:p>
          <a:pPr algn="ctr" rtl="0"/>
          <a:r>
            <a:rPr lang="en-US" sz="4000" dirty="0"/>
            <a:t>Global Prevalence of ALS is Increasing (2015-2040)</a:t>
          </a:r>
        </a:p>
      </dgm:t>
    </dgm:pt>
    <dgm:pt modelId="{3DAD91C3-91CE-B949-BE02-37D63990EC90}" type="parTrans" cxnId="{DC8C03B7-E230-AC48-AA40-E656BF8EBB50}">
      <dgm:prSet/>
      <dgm:spPr/>
      <dgm:t>
        <a:bodyPr/>
        <a:lstStyle/>
        <a:p>
          <a:endParaRPr lang="en-US" sz="4000"/>
        </a:p>
      </dgm:t>
    </dgm:pt>
    <dgm:pt modelId="{3841BAF0-AEB9-C644-9679-5F189878085C}" type="sibTrans" cxnId="{DC8C03B7-E230-AC48-AA40-E656BF8EBB50}">
      <dgm:prSet/>
      <dgm:spPr/>
      <dgm:t>
        <a:bodyPr/>
        <a:lstStyle/>
        <a:p>
          <a:endParaRPr lang="en-US" sz="4000"/>
        </a:p>
      </dgm:t>
    </dgm:pt>
    <dgm:pt modelId="{27583476-1B2A-B940-8BDE-A9814D60C953}" type="pres">
      <dgm:prSet presAssocID="{B86F8646-2401-A645-8A85-DA5A37AE0E50}" presName="linear" presStyleCnt="0">
        <dgm:presLayoutVars>
          <dgm:animLvl val="lvl"/>
          <dgm:resizeHandles val="exact"/>
        </dgm:presLayoutVars>
      </dgm:prSet>
      <dgm:spPr/>
      <dgm:t>
        <a:bodyPr/>
        <a:lstStyle/>
        <a:p>
          <a:endParaRPr lang="en-US"/>
        </a:p>
      </dgm:t>
    </dgm:pt>
    <dgm:pt modelId="{1345F5D5-A49A-E041-926A-B510E6EA1DEF}" type="pres">
      <dgm:prSet presAssocID="{AB945931-823B-F34D-BEAF-6EB0351A0FCF}" presName="parentText" presStyleLbl="node1" presStyleIdx="0" presStyleCnt="1">
        <dgm:presLayoutVars>
          <dgm:chMax val="0"/>
          <dgm:bulletEnabled val="1"/>
        </dgm:presLayoutVars>
      </dgm:prSet>
      <dgm:spPr/>
      <dgm:t>
        <a:bodyPr/>
        <a:lstStyle/>
        <a:p>
          <a:endParaRPr lang="en-US"/>
        </a:p>
      </dgm:t>
    </dgm:pt>
  </dgm:ptLst>
  <dgm:cxnLst>
    <dgm:cxn modelId="{4C7A7E03-0772-8B43-A89C-F7A776C2C821}" type="presOf" srcId="{B86F8646-2401-A645-8A85-DA5A37AE0E50}" destId="{27583476-1B2A-B940-8BDE-A9814D60C953}" srcOrd="0" destOrd="0" presId="urn:microsoft.com/office/officeart/2005/8/layout/vList2"/>
    <dgm:cxn modelId="{DC8C03B7-E230-AC48-AA40-E656BF8EBB50}" srcId="{B86F8646-2401-A645-8A85-DA5A37AE0E50}" destId="{AB945931-823B-F34D-BEAF-6EB0351A0FCF}" srcOrd="0" destOrd="0" parTransId="{3DAD91C3-91CE-B949-BE02-37D63990EC90}" sibTransId="{3841BAF0-AEB9-C644-9679-5F189878085C}"/>
    <dgm:cxn modelId="{71333DDE-28A8-D049-BCEF-46CD27F16BCD}" type="presOf" srcId="{AB945931-823B-F34D-BEAF-6EB0351A0FCF}" destId="{1345F5D5-A49A-E041-926A-B510E6EA1DEF}" srcOrd="0" destOrd="0" presId="urn:microsoft.com/office/officeart/2005/8/layout/vList2"/>
    <dgm:cxn modelId="{05A49FF2-E987-354B-8E0F-3ADC98D98CA7}" type="presParOf" srcId="{27583476-1B2A-B940-8BDE-A9814D60C953}" destId="{1345F5D5-A49A-E041-926A-B510E6EA1DE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A97C4EE-5678-8E4D-8925-93E357A1F6CA}"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4C27F9A5-75C5-DE4E-AF5A-AEA93DC10DE2}">
      <dgm:prSet custT="1"/>
      <dgm:spPr/>
      <dgm:t>
        <a:bodyPr/>
        <a:lstStyle/>
        <a:p>
          <a:pPr algn="ctr" rtl="0"/>
          <a:r>
            <a:rPr lang="en-US" sz="4000" dirty="0"/>
            <a:t>Global Incidence of ALS is Increasing                  (2015-2040)</a:t>
          </a:r>
        </a:p>
      </dgm:t>
    </dgm:pt>
    <dgm:pt modelId="{88B0E187-D96B-4E44-980D-0BFC3F4857D6}" type="parTrans" cxnId="{1B4C368A-EC04-EE42-A0E5-A93F91A53293}">
      <dgm:prSet/>
      <dgm:spPr/>
      <dgm:t>
        <a:bodyPr/>
        <a:lstStyle/>
        <a:p>
          <a:pPr algn="ctr"/>
          <a:endParaRPr lang="en-US" sz="4000"/>
        </a:p>
      </dgm:t>
    </dgm:pt>
    <dgm:pt modelId="{5671DEC5-774D-DE4E-BD33-2E686B595136}" type="sibTrans" cxnId="{1B4C368A-EC04-EE42-A0E5-A93F91A53293}">
      <dgm:prSet/>
      <dgm:spPr/>
      <dgm:t>
        <a:bodyPr/>
        <a:lstStyle/>
        <a:p>
          <a:pPr algn="ctr"/>
          <a:endParaRPr lang="en-US" sz="4000"/>
        </a:p>
      </dgm:t>
    </dgm:pt>
    <dgm:pt modelId="{40F183A5-C620-1B43-9B5B-DEDA521581D8}" type="pres">
      <dgm:prSet presAssocID="{5A97C4EE-5678-8E4D-8925-93E357A1F6CA}" presName="linear" presStyleCnt="0">
        <dgm:presLayoutVars>
          <dgm:animLvl val="lvl"/>
          <dgm:resizeHandles val="exact"/>
        </dgm:presLayoutVars>
      </dgm:prSet>
      <dgm:spPr/>
      <dgm:t>
        <a:bodyPr/>
        <a:lstStyle/>
        <a:p>
          <a:endParaRPr lang="en-US"/>
        </a:p>
      </dgm:t>
    </dgm:pt>
    <dgm:pt modelId="{73D5E775-81BD-9B4E-B1B3-A71C1FBB5034}" type="pres">
      <dgm:prSet presAssocID="{4C27F9A5-75C5-DE4E-AF5A-AEA93DC10DE2}" presName="parentText" presStyleLbl="node1" presStyleIdx="0" presStyleCnt="1">
        <dgm:presLayoutVars>
          <dgm:chMax val="0"/>
          <dgm:bulletEnabled val="1"/>
        </dgm:presLayoutVars>
      </dgm:prSet>
      <dgm:spPr/>
      <dgm:t>
        <a:bodyPr/>
        <a:lstStyle/>
        <a:p>
          <a:endParaRPr lang="en-US"/>
        </a:p>
      </dgm:t>
    </dgm:pt>
  </dgm:ptLst>
  <dgm:cxnLst>
    <dgm:cxn modelId="{1B4C368A-EC04-EE42-A0E5-A93F91A53293}" srcId="{5A97C4EE-5678-8E4D-8925-93E357A1F6CA}" destId="{4C27F9A5-75C5-DE4E-AF5A-AEA93DC10DE2}" srcOrd="0" destOrd="0" parTransId="{88B0E187-D96B-4E44-980D-0BFC3F4857D6}" sibTransId="{5671DEC5-774D-DE4E-BD33-2E686B595136}"/>
    <dgm:cxn modelId="{0C99450C-9E4B-BE4A-A723-178B63ED203C}" type="presOf" srcId="{5A97C4EE-5678-8E4D-8925-93E357A1F6CA}" destId="{40F183A5-C620-1B43-9B5B-DEDA521581D8}" srcOrd="0" destOrd="0" presId="urn:microsoft.com/office/officeart/2005/8/layout/vList2"/>
    <dgm:cxn modelId="{C2061F0C-3A82-A44E-B749-27761E4505CB}" type="presOf" srcId="{4C27F9A5-75C5-DE4E-AF5A-AEA93DC10DE2}" destId="{73D5E775-81BD-9B4E-B1B3-A71C1FBB5034}" srcOrd="0" destOrd="0" presId="urn:microsoft.com/office/officeart/2005/8/layout/vList2"/>
    <dgm:cxn modelId="{20351F4B-8563-FB49-98CC-B899DC47FDA6}" type="presParOf" srcId="{40F183A5-C620-1B43-9B5B-DEDA521581D8}" destId="{73D5E775-81BD-9B4E-B1B3-A71C1FBB5034}"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FA1A830-ABEA-8C48-B5A2-3925250A5AF0}"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851AB185-2BE3-A64E-B5EB-0375FE2333A8}">
      <dgm:prSet custT="1"/>
      <dgm:spPr/>
      <dgm:t>
        <a:bodyPr/>
        <a:lstStyle/>
        <a:p>
          <a:pPr algn="ctr" rtl="0"/>
          <a:r>
            <a:rPr lang="en-US" sz="4800" dirty="0"/>
            <a:t>NurOwn® Manufacturing Process</a:t>
          </a:r>
        </a:p>
      </dgm:t>
    </dgm:pt>
    <dgm:pt modelId="{202052BE-21D4-A24B-A90C-7C7ABE252EC4}" type="parTrans" cxnId="{27CB879B-ACCC-A24A-AD51-C16FCEBB626F}">
      <dgm:prSet/>
      <dgm:spPr/>
      <dgm:t>
        <a:bodyPr/>
        <a:lstStyle/>
        <a:p>
          <a:pPr algn="ctr"/>
          <a:endParaRPr lang="en-US" sz="4800"/>
        </a:p>
      </dgm:t>
    </dgm:pt>
    <dgm:pt modelId="{8192DABF-385A-7B4B-965C-2C7CFE5FE587}" type="sibTrans" cxnId="{27CB879B-ACCC-A24A-AD51-C16FCEBB626F}">
      <dgm:prSet/>
      <dgm:spPr/>
      <dgm:t>
        <a:bodyPr/>
        <a:lstStyle/>
        <a:p>
          <a:pPr algn="ctr"/>
          <a:endParaRPr lang="en-US" sz="4800"/>
        </a:p>
      </dgm:t>
    </dgm:pt>
    <dgm:pt modelId="{D1FB2B86-9AB2-F643-A608-4E2256443BA1}" type="pres">
      <dgm:prSet presAssocID="{9FA1A830-ABEA-8C48-B5A2-3925250A5AF0}" presName="linear" presStyleCnt="0">
        <dgm:presLayoutVars>
          <dgm:animLvl val="lvl"/>
          <dgm:resizeHandles val="exact"/>
        </dgm:presLayoutVars>
      </dgm:prSet>
      <dgm:spPr/>
      <dgm:t>
        <a:bodyPr/>
        <a:lstStyle/>
        <a:p>
          <a:endParaRPr lang="en-US"/>
        </a:p>
      </dgm:t>
    </dgm:pt>
    <dgm:pt modelId="{4C2B3304-7735-9F49-82A2-4691BFDE445F}" type="pres">
      <dgm:prSet presAssocID="{851AB185-2BE3-A64E-B5EB-0375FE2333A8}" presName="parentText" presStyleLbl="node1" presStyleIdx="0" presStyleCnt="1" custLinFactNeighborX="-73">
        <dgm:presLayoutVars>
          <dgm:chMax val="0"/>
          <dgm:bulletEnabled val="1"/>
        </dgm:presLayoutVars>
      </dgm:prSet>
      <dgm:spPr/>
      <dgm:t>
        <a:bodyPr/>
        <a:lstStyle/>
        <a:p>
          <a:endParaRPr lang="en-US"/>
        </a:p>
      </dgm:t>
    </dgm:pt>
  </dgm:ptLst>
  <dgm:cxnLst>
    <dgm:cxn modelId="{D5BFE62E-8D1F-2F40-9AF6-65AFEA4A25D0}" type="presOf" srcId="{9FA1A830-ABEA-8C48-B5A2-3925250A5AF0}" destId="{D1FB2B86-9AB2-F643-A608-4E2256443BA1}" srcOrd="0" destOrd="0" presId="urn:microsoft.com/office/officeart/2005/8/layout/vList2"/>
    <dgm:cxn modelId="{65A4D86C-2B08-E846-B16F-4458C52907F5}" type="presOf" srcId="{851AB185-2BE3-A64E-B5EB-0375FE2333A8}" destId="{4C2B3304-7735-9F49-82A2-4691BFDE445F}" srcOrd="0" destOrd="0" presId="urn:microsoft.com/office/officeart/2005/8/layout/vList2"/>
    <dgm:cxn modelId="{27CB879B-ACCC-A24A-AD51-C16FCEBB626F}" srcId="{9FA1A830-ABEA-8C48-B5A2-3925250A5AF0}" destId="{851AB185-2BE3-A64E-B5EB-0375FE2333A8}" srcOrd="0" destOrd="0" parTransId="{202052BE-21D4-A24B-A90C-7C7ABE252EC4}" sibTransId="{8192DABF-385A-7B4B-965C-2C7CFE5FE587}"/>
    <dgm:cxn modelId="{6839D16E-E0C3-C349-B9AF-4477D45E5AF5}" type="presParOf" srcId="{D1FB2B86-9AB2-F643-A608-4E2256443BA1}" destId="{4C2B3304-7735-9F49-82A2-4691BFDE445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B1712163-E74B-CA41-BEE1-5B928F1B7483}" type="doc">
      <dgm:prSet loTypeId="urn:microsoft.com/office/officeart/2005/8/layout/lProcess3" loCatId="process" qsTypeId="urn:microsoft.com/office/officeart/2005/8/quickstyle/simple4" qsCatId="simple" csTypeId="urn:microsoft.com/office/officeart/2005/8/colors/accent1_2" csCatId="accent1" phldr="1"/>
      <dgm:spPr/>
      <dgm:t>
        <a:bodyPr/>
        <a:lstStyle/>
        <a:p>
          <a:endParaRPr lang="en-US"/>
        </a:p>
      </dgm:t>
    </dgm:pt>
    <dgm:pt modelId="{B2807EB4-71D8-964D-863D-9654C2E55785}">
      <dgm:prSet custT="1"/>
      <dgm:spPr/>
      <dgm:t>
        <a:bodyPr/>
        <a:lstStyle/>
        <a:p>
          <a:pPr rtl="0"/>
          <a:r>
            <a:rPr lang="en-US" sz="2000" dirty="0">
              <a:latin typeface="+mn-lt"/>
            </a:rPr>
            <a:t>NurOwn</a:t>
          </a:r>
          <a:r>
            <a:rPr lang="en-US" sz="2000" dirty="0">
              <a:latin typeface="+mn-lt"/>
              <a:ea typeface="Arial" charset="0"/>
              <a:cs typeface="Arial" charset="0"/>
            </a:rPr>
            <a:t>®</a:t>
          </a:r>
          <a:r>
            <a:rPr lang="en-US" sz="2000" dirty="0">
              <a:latin typeface="+mn-lt"/>
            </a:rPr>
            <a:t> MSC derived from self</a:t>
          </a:r>
        </a:p>
      </dgm:t>
    </dgm:pt>
    <dgm:pt modelId="{F09AA428-B513-ED4D-9987-BC13211CFF09}" type="parTrans" cxnId="{CCD0D9AD-D1A3-9347-B73E-29B663FFF61B}">
      <dgm:prSet/>
      <dgm:spPr/>
      <dgm:t>
        <a:bodyPr/>
        <a:lstStyle/>
        <a:p>
          <a:endParaRPr lang="en-US"/>
        </a:p>
      </dgm:t>
    </dgm:pt>
    <dgm:pt modelId="{DC55422E-85AA-4B4F-9018-953B11213702}" type="sibTrans" cxnId="{CCD0D9AD-D1A3-9347-B73E-29B663FFF61B}">
      <dgm:prSet/>
      <dgm:spPr/>
      <dgm:t>
        <a:bodyPr/>
        <a:lstStyle/>
        <a:p>
          <a:endParaRPr lang="en-US"/>
        </a:p>
      </dgm:t>
    </dgm:pt>
    <dgm:pt modelId="{C5470B71-66A0-3A4F-A84E-9C265CB99BC6}">
      <dgm:prSet custT="1"/>
      <dgm:spPr/>
      <dgm:t>
        <a:bodyPr/>
        <a:lstStyle/>
        <a:p>
          <a:pPr rtl="0"/>
          <a:r>
            <a:rPr lang="en-US" sz="1600" dirty="0"/>
            <a:t>No donor antigens</a:t>
          </a:r>
        </a:p>
      </dgm:t>
    </dgm:pt>
    <dgm:pt modelId="{FD062BD0-CF28-2045-9449-0B728085C63B}" type="parTrans" cxnId="{DCFECE3C-B99F-394A-BF1C-38785268D63B}">
      <dgm:prSet/>
      <dgm:spPr/>
      <dgm:t>
        <a:bodyPr/>
        <a:lstStyle/>
        <a:p>
          <a:endParaRPr lang="en-US"/>
        </a:p>
      </dgm:t>
    </dgm:pt>
    <dgm:pt modelId="{13B92AB3-80F2-B843-9FE5-BB439C52E4B9}" type="sibTrans" cxnId="{DCFECE3C-B99F-394A-BF1C-38785268D63B}">
      <dgm:prSet/>
      <dgm:spPr/>
      <dgm:t>
        <a:bodyPr/>
        <a:lstStyle/>
        <a:p>
          <a:endParaRPr lang="en-US"/>
        </a:p>
      </dgm:t>
    </dgm:pt>
    <dgm:pt modelId="{7373739A-827E-8240-A162-46EA8D34DBA4}">
      <dgm:prSet custT="1"/>
      <dgm:spPr/>
      <dgm:t>
        <a:bodyPr/>
        <a:lstStyle/>
        <a:p>
          <a:pPr rtl="0"/>
          <a:r>
            <a:rPr lang="en-US" sz="2000" dirty="0"/>
            <a:t>MSCs are cryopreserved</a:t>
          </a:r>
        </a:p>
      </dgm:t>
    </dgm:pt>
    <dgm:pt modelId="{C6AEC4C5-ADB3-6A4A-A971-7A46D14303F2}" type="parTrans" cxnId="{2CD71BF9-297E-0042-A886-99B6F55E6CFB}">
      <dgm:prSet/>
      <dgm:spPr/>
      <dgm:t>
        <a:bodyPr/>
        <a:lstStyle/>
        <a:p>
          <a:endParaRPr lang="en-US"/>
        </a:p>
      </dgm:t>
    </dgm:pt>
    <dgm:pt modelId="{D74354B6-6C0B-064D-9154-4807B6EC4BD7}" type="sibTrans" cxnId="{2CD71BF9-297E-0042-A886-99B6F55E6CFB}">
      <dgm:prSet/>
      <dgm:spPr/>
      <dgm:t>
        <a:bodyPr/>
        <a:lstStyle/>
        <a:p>
          <a:endParaRPr lang="en-US"/>
        </a:p>
      </dgm:t>
    </dgm:pt>
    <dgm:pt modelId="{6E735670-9520-004C-925D-3BA7AB2F7733}">
      <dgm:prSet custT="1"/>
      <dgm:spPr/>
      <dgm:t>
        <a:bodyPr/>
        <a:lstStyle/>
        <a:p>
          <a:pPr rtl="0"/>
          <a:r>
            <a:rPr lang="en-US" sz="1600" dirty="0"/>
            <a:t>Single bone marrow aspirate yields 2-3 years of dosing</a:t>
          </a:r>
        </a:p>
      </dgm:t>
    </dgm:pt>
    <dgm:pt modelId="{BCAE3185-08B7-684F-A0E5-32EE4768702F}" type="parTrans" cxnId="{30E2B050-491B-7D41-8A59-5F5420B118C8}">
      <dgm:prSet/>
      <dgm:spPr/>
      <dgm:t>
        <a:bodyPr/>
        <a:lstStyle/>
        <a:p>
          <a:endParaRPr lang="en-US"/>
        </a:p>
      </dgm:t>
    </dgm:pt>
    <dgm:pt modelId="{B1C74652-5A45-AB45-A56B-5391B849DEE3}" type="sibTrans" cxnId="{30E2B050-491B-7D41-8A59-5F5420B118C8}">
      <dgm:prSet/>
      <dgm:spPr/>
      <dgm:t>
        <a:bodyPr/>
        <a:lstStyle/>
        <a:p>
          <a:endParaRPr lang="en-US"/>
        </a:p>
      </dgm:t>
    </dgm:pt>
    <dgm:pt modelId="{E2BFDEF7-91A0-9A40-8F82-97907C2DC5E3}">
      <dgm:prSet/>
      <dgm:spPr/>
      <dgm:t>
        <a:bodyPr/>
        <a:lstStyle/>
        <a:p>
          <a:pPr rtl="0"/>
          <a:r>
            <a:rPr lang="en-US" dirty="0"/>
            <a:t>Thawing MSC to injection </a:t>
          </a:r>
        </a:p>
        <a:p>
          <a:pPr rtl="0"/>
          <a:r>
            <a:rPr lang="en-US" dirty="0"/>
            <a:t>MSC-NTF 7 days</a:t>
          </a:r>
        </a:p>
      </dgm:t>
    </dgm:pt>
    <dgm:pt modelId="{89AC12BC-D3C7-324B-8B22-0DF9F849C235}" type="parTrans" cxnId="{A60148F6-5509-214F-AFC2-2D46EA36DF4A}">
      <dgm:prSet/>
      <dgm:spPr/>
      <dgm:t>
        <a:bodyPr/>
        <a:lstStyle/>
        <a:p>
          <a:endParaRPr lang="en-US"/>
        </a:p>
      </dgm:t>
    </dgm:pt>
    <dgm:pt modelId="{0288AC1F-716D-E44F-86A7-538183674D7B}" type="sibTrans" cxnId="{A60148F6-5509-214F-AFC2-2D46EA36DF4A}">
      <dgm:prSet/>
      <dgm:spPr/>
      <dgm:t>
        <a:bodyPr/>
        <a:lstStyle/>
        <a:p>
          <a:endParaRPr lang="en-US"/>
        </a:p>
      </dgm:t>
    </dgm:pt>
    <dgm:pt modelId="{4B500DEC-FBE1-444D-AACE-14C8991733FD}">
      <dgm:prSet custT="1"/>
      <dgm:spPr/>
      <dgm:t>
        <a:bodyPr/>
        <a:lstStyle/>
        <a:p>
          <a:pPr rtl="0"/>
          <a:r>
            <a:rPr lang="en-US" sz="2000" dirty="0">
              <a:latin typeface="+mn-lt"/>
            </a:rPr>
            <a:t>NurOwn</a:t>
          </a:r>
          <a:r>
            <a:rPr lang="en-US" sz="2000" dirty="0">
              <a:latin typeface="+mn-lt"/>
              <a:ea typeface="Arial" charset="0"/>
              <a:cs typeface="Arial" charset="0"/>
            </a:rPr>
            <a:t>® process is</a:t>
          </a:r>
          <a:r>
            <a:rPr lang="en-US" sz="2000" dirty="0">
              <a:latin typeface="+mn-lt"/>
            </a:rPr>
            <a:t> validated</a:t>
          </a:r>
        </a:p>
      </dgm:t>
    </dgm:pt>
    <dgm:pt modelId="{BCABC8D3-BE15-3D4E-8E64-BD905CD053FF}" type="parTrans" cxnId="{B8397528-C1BD-1A46-8370-4367495871AD}">
      <dgm:prSet/>
      <dgm:spPr/>
      <dgm:t>
        <a:bodyPr/>
        <a:lstStyle/>
        <a:p>
          <a:endParaRPr lang="en-US"/>
        </a:p>
      </dgm:t>
    </dgm:pt>
    <dgm:pt modelId="{D4720D5C-2519-C94D-9D63-D1A8BED13A23}" type="sibTrans" cxnId="{B8397528-C1BD-1A46-8370-4367495871AD}">
      <dgm:prSet/>
      <dgm:spPr/>
      <dgm:t>
        <a:bodyPr/>
        <a:lstStyle/>
        <a:p>
          <a:endParaRPr lang="en-US"/>
        </a:p>
      </dgm:t>
    </dgm:pt>
    <dgm:pt modelId="{8EF7A657-80D2-7144-B978-24EB1821548A}">
      <dgm:prSet/>
      <dgm:spPr/>
      <dgm:t>
        <a:bodyPr/>
        <a:lstStyle/>
        <a:p>
          <a:pPr rtl="0"/>
          <a:r>
            <a:rPr lang="en-US" dirty="0"/>
            <a:t>Manufacturing and shipping processes validated  </a:t>
          </a:r>
        </a:p>
      </dgm:t>
    </dgm:pt>
    <dgm:pt modelId="{B866F0F7-DE59-054C-9A69-5ED534700D17}" type="parTrans" cxnId="{4C8E39ED-2DE2-0C41-AD16-1C32A33D10EE}">
      <dgm:prSet/>
      <dgm:spPr/>
      <dgm:t>
        <a:bodyPr/>
        <a:lstStyle/>
        <a:p>
          <a:endParaRPr lang="en-US"/>
        </a:p>
      </dgm:t>
    </dgm:pt>
    <dgm:pt modelId="{DA7D592D-249C-3647-B5F5-32ACCE11FCA3}" type="sibTrans" cxnId="{4C8E39ED-2DE2-0C41-AD16-1C32A33D10EE}">
      <dgm:prSet/>
      <dgm:spPr/>
      <dgm:t>
        <a:bodyPr/>
        <a:lstStyle/>
        <a:p>
          <a:endParaRPr lang="en-US"/>
        </a:p>
      </dgm:t>
    </dgm:pt>
    <dgm:pt modelId="{8296ECD8-9EEF-8C4E-825E-7EF853DAA702}" type="pres">
      <dgm:prSet presAssocID="{B1712163-E74B-CA41-BEE1-5B928F1B7483}" presName="Name0" presStyleCnt="0">
        <dgm:presLayoutVars>
          <dgm:chPref val="3"/>
          <dgm:dir/>
          <dgm:animLvl val="lvl"/>
          <dgm:resizeHandles/>
        </dgm:presLayoutVars>
      </dgm:prSet>
      <dgm:spPr/>
      <dgm:t>
        <a:bodyPr/>
        <a:lstStyle/>
        <a:p>
          <a:endParaRPr lang="en-US"/>
        </a:p>
      </dgm:t>
    </dgm:pt>
    <dgm:pt modelId="{803F83BE-8F6B-9846-BD45-9527C0A10026}" type="pres">
      <dgm:prSet presAssocID="{B2807EB4-71D8-964D-863D-9654C2E55785}" presName="horFlow" presStyleCnt="0"/>
      <dgm:spPr/>
    </dgm:pt>
    <dgm:pt modelId="{E1143126-6375-5C47-B4B8-372E8C84B954}" type="pres">
      <dgm:prSet presAssocID="{B2807EB4-71D8-964D-863D-9654C2E55785}" presName="bigChev" presStyleLbl="node1" presStyleIdx="0" presStyleCnt="3"/>
      <dgm:spPr/>
      <dgm:t>
        <a:bodyPr/>
        <a:lstStyle/>
        <a:p>
          <a:endParaRPr lang="en-US"/>
        </a:p>
      </dgm:t>
    </dgm:pt>
    <dgm:pt modelId="{D90CD6BE-9A67-F940-9069-457B18BD28E5}" type="pres">
      <dgm:prSet presAssocID="{FD062BD0-CF28-2045-9449-0B728085C63B}" presName="parTrans" presStyleCnt="0"/>
      <dgm:spPr/>
    </dgm:pt>
    <dgm:pt modelId="{C9D2B244-27D0-3643-B96C-6818C78F50B1}" type="pres">
      <dgm:prSet presAssocID="{C5470B71-66A0-3A4F-A84E-9C265CB99BC6}" presName="node" presStyleLbl="alignAccFollowNode1" presStyleIdx="0" presStyleCnt="4">
        <dgm:presLayoutVars>
          <dgm:bulletEnabled val="1"/>
        </dgm:presLayoutVars>
      </dgm:prSet>
      <dgm:spPr/>
      <dgm:t>
        <a:bodyPr/>
        <a:lstStyle/>
        <a:p>
          <a:endParaRPr lang="en-US"/>
        </a:p>
      </dgm:t>
    </dgm:pt>
    <dgm:pt modelId="{D8F3196C-FC64-5944-9BE0-9E35CDA360BF}" type="pres">
      <dgm:prSet presAssocID="{B2807EB4-71D8-964D-863D-9654C2E55785}" presName="vSp" presStyleCnt="0"/>
      <dgm:spPr/>
    </dgm:pt>
    <dgm:pt modelId="{B356681A-4DAA-664A-B8AD-437759B11D27}" type="pres">
      <dgm:prSet presAssocID="{7373739A-827E-8240-A162-46EA8D34DBA4}" presName="horFlow" presStyleCnt="0"/>
      <dgm:spPr/>
    </dgm:pt>
    <dgm:pt modelId="{E0D7C0E3-2419-7F4C-8749-94C79FEDDFD4}" type="pres">
      <dgm:prSet presAssocID="{7373739A-827E-8240-A162-46EA8D34DBA4}" presName="bigChev" presStyleLbl="node1" presStyleIdx="1" presStyleCnt="3"/>
      <dgm:spPr/>
      <dgm:t>
        <a:bodyPr/>
        <a:lstStyle/>
        <a:p>
          <a:endParaRPr lang="en-US"/>
        </a:p>
      </dgm:t>
    </dgm:pt>
    <dgm:pt modelId="{C2CB32BB-63BE-284A-8BB1-2D6EE3807BCF}" type="pres">
      <dgm:prSet presAssocID="{BCAE3185-08B7-684F-A0E5-32EE4768702F}" presName="parTrans" presStyleCnt="0"/>
      <dgm:spPr/>
    </dgm:pt>
    <dgm:pt modelId="{6AE874EA-1AC5-594A-BE15-1A0232FD2043}" type="pres">
      <dgm:prSet presAssocID="{6E735670-9520-004C-925D-3BA7AB2F7733}" presName="node" presStyleLbl="alignAccFollowNode1" presStyleIdx="1" presStyleCnt="4">
        <dgm:presLayoutVars>
          <dgm:bulletEnabled val="1"/>
        </dgm:presLayoutVars>
      </dgm:prSet>
      <dgm:spPr/>
      <dgm:t>
        <a:bodyPr/>
        <a:lstStyle/>
        <a:p>
          <a:endParaRPr lang="en-US"/>
        </a:p>
      </dgm:t>
    </dgm:pt>
    <dgm:pt modelId="{DCC77BA2-E573-BB42-B8E5-242A31D22462}" type="pres">
      <dgm:prSet presAssocID="{B1C74652-5A45-AB45-A56B-5391B849DEE3}" presName="sibTrans" presStyleCnt="0"/>
      <dgm:spPr/>
    </dgm:pt>
    <dgm:pt modelId="{66F25FF6-3D19-E543-AFAD-F28E5AC55E7F}" type="pres">
      <dgm:prSet presAssocID="{E2BFDEF7-91A0-9A40-8F82-97907C2DC5E3}" presName="node" presStyleLbl="alignAccFollowNode1" presStyleIdx="2" presStyleCnt="4">
        <dgm:presLayoutVars>
          <dgm:bulletEnabled val="1"/>
        </dgm:presLayoutVars>
      </dgm:prSet>
      <dgm:spPr/>
      <dgm:t>
        <a:bodyPr/>
        <a:lstStyle/>
        <a:p>
          <a:endParaRPr lang="en-US"/>
        </a:p>
      </dgm:t>
    </dgm:pt>
    <dgm:pt modelId="{2D4AC776-21F4-5945-A2EC-7102566790E3}" type="pres">
      <dgm:prSet presAssocID="{7373739A-827E-8240-A162-46EA8D34DBA4}" presName="vSp" presStyleCnt="0"/>
      <dgm:spPr/>
    </dgm:pt>
    <dgm:pt modelId="{447DD039-B49B-2A4C-9CC1-CD1CBC0AE313}" type="pres">
      <dgm:prSet presAssocID="{4B500DEC-FBE1-444D-AACE-14C8991733FD}" presName="horFlow" presStyleCnt="0"/>
      <dgm:spPr/>
    </dgm:pt>
    <dgm:pt modelId="{3939A19F-10E8-634D-83CC-CF88FA437DEF}" type="pres">
      <dgm:prSet presAssocID="{4B500DEC-FBE1-444D-AACE-14C8991733FD}" presName="bigChev" presStyleLbl="node1" presStyleIdx="2" presStyleCnt="3"/>
      <dgm:spPr/>
      <dgm:t>
        <a:bodyPr/>
        <a:lstStyle/>
        <a:p>
          <a:endParaRPr lang="en-US"/>
        </a:p>
      </dgm:t>
    </dgm:pt>
    <dgm:pt modelId="{E879E344-03E6-9B47-9239-EB1A92C2561B}" type="pres">
      <dgm:prSet presAssocID="{B866F0F7-DE59-054C-9A69-5ED534700D17}" presName="parTrans" presStyleCnt="0"/>
      <dgm:spPr/>
    </dgm:pt>
    <dgm:pt modelId="{FC124C6B-A997-C649-9E79-EF8BE24CA18A}" type="pres">
      <dgm:prSet presAssocID="{8EF7A657-80D2-7144-B978-24EB1821548A}" presName="node" presStyleLbl="alignAccFollowNode1" presStyleIdx="3" presStyleCnt="4">
        <dgm:presLayoutVars>
          <dgm:bulletEnabled val="1"/>
        </dgm:presLayoutVars>
      </dgm:prSet>
      <dgm:spPr/>
      <dgm:t>
        <a:bodyPr/>
        <a:lstStyle/>
        <a:p>
          <a:endParaRPr lang="en-US"/>
        </a:p>
      </dgm:t>
    </dgm:pt>
  </dgm:ptLst>
  <dgm:cxnLst>
    <dgm:cxn modelId="{0E053471-7A83-A045-BF75-563E96FA13B1}" type="presOf" srcId="{6E735670-9520-004C-925D-3BA7AB2F7733}" destId="{6AE874EA-1AC5-594A-BE15-1A0232FD2043}" srcOrd="0" destOrd="0" presId="urn:microsoft.com/office/officeart/2005/8/layout/lProcess3"/>
    <dgm:cxn modelId="{654A9DC1-6844-BD42-A46C-F51AF2D336B3}" type="presOf" srcId="{7373739A-827E-8240-A162-46EA8D34DBA4}" destId="{E0D7C0E3-2419-7F4C-8749-94C79FEDDFD4}" srcOrd="0" destOrd="0" presId="urn:microsoft.com/office/officeart/2005/8/layout/lProcess3"/>
    <dgm:cxn modelId="{CCD0D9AD-D1A3-9347-B73E-29B663FFF61B}" srcId="{B1712163-E74B-CA41-BEE1-5B928F1B7483}" destId="{B2807EB4-71D8-964D-863D-9654C2E55785}" srcOrd="0" destOrd="0" parTransId="{F09AA428-B513-ED4D-9987-BC13211CFF09}" sibTransId="{DC55422E-85AA-4B4F-9018-953B11213702}"/>
    <dgm:cxn modelId="{2CD71BF9-297E-0042-A886-99B6F55E6CFB}" srcId="{B1712163-E74B-CA41-BEE1-5B928F1B7483}" destId="{7373739A-827E-8240-A162-46EA8D34DBA4}" srcOrd="1" destOrd="0" parTransId="{C6AEC4C5-ADB3-6A4A-A971-7A46D14303F2}" sibTransId="{D74354B6-6C0B-064D-9154-4807B6EC4BD7}"/>
    <dgm:cxn modelId="{35435BB9-3CD2-314F-BFD2-21B1480707D6}" type="presOf" srcId="{4B500DEC-FBE1-444D-AACE-14C8991733FD}" destId="{3939A19F-10E8-634D-83CC-CF88FA437DEF}" srcOrd="0" destOrd="0" presId="urn:microsoft.com/office/officeart/2005/8/layout/lProcess3"/>
    <dgm:cxn modelId="{C1453467-70F8-0944-9896-55C67CCC2324}" type="presOf" srcId="{B2807EB4-71D8-964D-863D-9654C2E55785}" destId="{E1143126-6375-5C47-B4B8-372E8C84B954}" srcOrd="0" destOrd="0" presId="urn:microsoft.com/office/officeart/2005/8/layout/lProcess3"/>
    <dgm:cxn modelId="{DCFECE3C-B99F-394A-BF1C-38785268D63B}" srcId="{B2807EB4-71D8-964D-863D-9654C2E55785}" destId="{C5470B71-66A0-3A4F-A84E-9C265CB99BC6}" srcOrd="0" destOrd="0" parTransId="{FD062BD0-CF28-2045-9449-0B728085C63B}" sibTransId="{13B92AB3-80F2-B843-9FE5-BB439C52E4B9}"/>
    <dgm:cxn modelId="{B8397528-C1BD-1A46-8370-4367495871AD}" srcId="{B1712163-E74B-CA41-BEE1-5B928F1B7483}" destId="{4B500DEC-FBE1-444D-AACE-14C8991733FD}" srcOrd="2" destOrd="0" parTransId="{BCABC8D3-BE15-3D4E-8E64-BD905CD053FF}" sibTransId="{D4720D5C-2519-C94D-9D63-D1A8BED13A23}"/>
    <dgm:cxn modelId="{A60148F6-5509-214F-AFC2-2D46EA36DF4A}" srcId="{7373739A-827E-8240-A162-46EA8D34DBA4}" destId="{E2BFDEF7-91A0-9A40-8F82-97907C2DC5E3}" srcOrd="1" destOrd="0" parTransId="{89AC12BC-D3C7-324B-8B22-0DF9F849C235}" sibTransId="{0288AC1F-716D-E44F-86A7-538183674D7B}"/>
    <dgm:cxn modelId="{A015CAA5-9ABB-FC48-8B53-85FF8BBCBD3E}" type="presOf" srcId="{E2BFDEF7-91A0-9A40-8F82-97907C2DC5E3}" destId="{66F25FF6-3D19-E543-AFAD-F28E5AC55E7F}" srcOrd="0" destOrd="0" presId="urn:microsoft.com/office/officeart/2005/8/layout/lProcess3"/>
    <dgm:cxn modelId="{30E2B050-491B-7D41-8A59-5F5420B118C8}" srcId="{7373739A-827E-8240-A162-46EA8D34DBA4}" destId="{6E735670-9520-004C-925D-3BA7AB2F7733}" srcOrd="0" destOrd="0" parTransId="{BCAE3185-08B7-684F-A0E5-32EE4768702F}" sibTransId="{B1C74652-5A45-AB45-A56B-5391B849DEE3}"/>
    <dgm:cxn modelId="{7395A960-3793-D646-A1EC-F010FB94163B}" type="presOf" srcId="{C5470B71-66A0-3A4F-A84E-9C265CB99BC6}" destId="{C9D2B244-27D0-3643-B96C-6818C78F50B1}" srcOrd="0" destOrd="0" presId="urn:microsoft.com/office/officeart/2005/8/layout/lProcess3"/>
    <dgm:cxn modelId="{649CB897-F180-FE4F-8EE6-58D87B8EF58D}" type="presOf" srcId="{B1712163-E74B-CA41-BEE1-5B928F1B7483}" destId="{8296ECD8-9EEF-8C4E-825E-7EF853DAA702}" srcOrd="0" destOrd="0" presId="urn:microsoft.com/office/officeart/2005/8/layout/lProcess3"/>
    <dgm:cxn modelId="{4C8E39ED-2DE2-0C41-AD16-1C32A33D10EE}" srcId="{4B500DEC-FBE1-444D-AACE-14C8991733FD}" destId="{8EF7A657-80D2-7144-B978-24EB1821548A}" srcOrd="0" destOrd="0" parTransId="{B866F0F7-DE59-054C-9A69-5ED534700D17}" sibTransId="{DA7D592D-249C-3647-B5F5-32ACCE11FCA3}"/>
    <dgm:cxn modelId="{23CCE7B6-B0ED-C948-92A1-BAD20F8D75F1}" type="presOf" srcId="{8EF7A657-80D2-7144-B978-24EB1821548A}" destId="{FC124C6B-A997-C649-9E79-EF8BE24CA18A}" srcOrd="0" destOrd="0" presId="urn:microsoft.com/office/officeart/2005/8/layout/lProcess3"/>
    <dgm:cxn modelId="{2D19C385-21BC-D94A-9AF0-8E132BCF59F6}" type="presParOf" srcId="{8296ECD8-9EEF-8C4E-825E-7EF853DAA702}" destId="{803F83BE-8F6B-9846-BD45-9527C0A10026}" srcOrd="0" destOrd="0" presId="urn:microsoft.com/office/officeart/2005/8/layout/lProcess3"/>
    <dgm:cxn modelId="{555EB820-2A53-2843-97F7-231A858360B3}" type="presParOf" srcId="{803F83BE-8F6B-9846-BD45-9527C0A10026}" destId="{E1143126-6375-5C47-B4B8-372E8C84B954}" srcOrd="0" destOrd="0" presId="urn:microsoft.com/office/officeart/2005/8/layout/lProcess3"/>
    <dgm:cxn modelId="{13A98C0E-E112-6543-BF58-065209F1FEA2}" type="presParOf" srcId="{803F83BE-8F6B-9846-BD45-9527C0A10026}" destId="{D90CD6BE-9A67-F940-9069-457B18BD28E5}" srcOrd="1" destOrd="0" presId="urn:microsoft.com/office/officeart/2005/8/layout/lProcess3"/>
    <dgm:cxn modelId="{833CE583-480F-1047-AE5C-71C121A5517B}" type="presParOf" srcId="{803F83BE-8F6B-9846-BD45-9527C0A10026}" destId="{C9D2B244-27D0-3643-B96C-6818C78F50B1}" srcOrd="2" destOrd="0" presId="urn:microsoft.com/office/officeart/2005/8/layout/lProcess3"/>
    <dgm:cxn modelId="{DC40CFB4-F59A-DE4D-9C50-268088FC3D0E}" type="presParOf" srcId="{8296ECD8-9EEF-8C4E-825E-7EF853DAA702}" destId="{D8F3196C-FC64-5944-9BE0-9E35CDA360BF}" srcOrd="1" destOrd="0" presId="urn:microsoft.com/office/officeart/2005/8/layout/lProcess3"/>
    <dgm:cxn modelId="{D773F406-3C78-E64C-BB29-885F3A69ABD8}" type="presParOf" srcId="{8296ECD8-9EEF-8C4E-825E-7EF853DAA702}" destId="{B356681A-4DAA-664A-B8AD-437759B11D27}" srcOrd="2" destOrd="0" presId="urn:microsoft.com/office/officeart/2005/8/layout/lProcess3"/>
    <dgm:cxn modelId="{DA9B6319-4F09-7D43-B5B4-826C0C389E79}" type="presParOf" srcId="{B356681A-4DAA-664A-B8AD-437759B11D27}" destId="{E0D7C0E3-2419-7F4C-8749-94C79FEDDFD4}" srcOrd="0" destOrd="0" presId="urn:microsoft.com/office/officeart/2005/8/layout/lProcess3"/>
    <dgm:cxn modelId="{9E7326AE-53A1-0840-91BE-9FE470B4F9E1}" type="presParOf" srcId="{B356681A-4DAA-664A-B8AD-437759B11D27}" destId="{C2CB32BB-63BE-284A-8BB1-2D6EE3807BCF}" srcOrd="1" destOrd="0" presId="urn:microsoft.com/office/officeart/2005/8/layout/lProcess3"/>
    <dgm:cxn modelId="{07891D42-6AD7-9948-8EBC-1697A1F385E8}" type="presParOf" srcId="{B356681A-4DAA-664A-B8AD-437759B11D27}" destId="{6AE874EA-1AC5-594A-BE15-1A0232FD2043}" srcOrd="2" destOrd="0" presId="urn:microsoft.com/office/officeart/2005/8/layout/lProcess3"/>
    <dgm:cxn modelId="{8729B890-A1FF-3643-8B06-496AB37A2523}" type="presParOf" srcId="{B356681A-4DAA-664A-B8AD-437759B11D27}" destId="{DCC77BA2-E573-BB42-B8E5-242A31D22462}" srcOrd="3" destOrd="0" presId="urn:microsoft.com/office/officeart/2005/8/layout/lProcess3"/>
    <dgm:cxn modelId="{27E906AF-014C-A64B-AEF4-8B88F761414A}" type="presParOf" srcId="{B356681A-4DAA-664A-B8AD-437759B11D27}" destId="{66F25FF6-3D19-E543-AFAD-F28E5AC55E7F}" srcOrd="4" destOrd="0" presId="urn:microsoft.com/office/officeart/2005/8/layout/lProcess3"/>
    <dgm:cxn modelId="{BAC16F4C-D617-4E45-9120-E09D45F96E7B}" type="presParOf" srcId="{8296ECD8-9EEF-8C4E-825E-7EF853DAA702}" destId="{2D4AC776-21F4-5945-A2EC-7102566790E3}" srcOrd="3" destOrd="0" presId="urn:microsoft.com/office/officeart/2005/8/layout/lProcess3"/>
    <dgm:cxn modelId="{315DF8BC-0B79-FC43-82C3-E9C9914DFD86}" type="presParOf" srcId="{8296ECD8-9EEF-8C4E-825E-7EF853DAA702}" destId="{447DD039-B49B-2A4C-9CC1-CD1CBC0AE313}" srcOrd="4" destOrd="0" presId="urn:microsoft.com/office/officeart/2005/8/layout/lProcess3"/>
    <dgm:cxn modelId="{65E52C93-3017-3D4C-819D-4A52F3168920}" type="presParOf" srcId="{447DD039-B49B-2A4C-9CC1-CD1CBC0AE313}" destId="{3939A19F-10E8-634D-83CC-CF88FA437DEF}" srcOrd="0" destOrd="0" presId="urn:microsoft.com/office/officeart/2005/8/layout/lProcess3"/>
    <dgm:cxn modelId="{5BDE0B7A-FA76-B047-B95C-C5BDEEEB73F8}" type="presParOf" srcId="{447DD039-B49B-2A4C-9CC1-CD1CBC0AE313}" destId="{E879E344-03E6-9B47-9239-EB1A92C2561B}" srcOrd="1" destOrd="0" presId="urn:microsoft.com/office/officeart/2005/8/layout/lProcess3"/>
    <dgm:cxn modelId="{0ADF0C3E-907B-E048-AE90-BFC5C60498B8}" type="presParOf" srcId="{447DD039-B49B-2A4C-9CC1-CD1CBC0AE313}" destId="{FC124C6B-A997-C649-9E79-EF8BE24CA18A}" srcOrd="2" destOrd="0" presId="urn:microsoft.com/office/officeart/2005/8/layout/l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398B255-0C14-5C48-B9D8-934F115EDD63}"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4CE8FC74-86A2-A140-BD3D-9A01C031F124}">
      <dgm:prSet custT="1"/>
      <dgm:spPr/>
      <dgm:t>
        <a:bodyPr/>
        <a:lstStyle/>
        <a:p>
          <a:pPr algn="ctr" rtl="0"/>
          <a:r>
            <a:rPr lang="en-US" sz="3600" dirty="0"/>
            <a:t>NurOwn®: Mesenchymal Stem Cells  Secreting Neurotrophic Factors (MSC-NTF)</a:t>
          </a:r>
        </a:p>
      </dgm:t>
    </dgm:pt>
    <dgm:pt modelId="{39F6FA4D-D40B-5F40-9C9D-D2F19DE810F7}" type="parTrans" cxnId="{4DC91BBD-E129-1C42-9146-2A63CAB61E80}">
      <dgm:prSet/>
      <dgm:spPr/>
      <dgm:t>
        <a:bodyPr/>
        <a:lstStyle/>
        <a:p>
          <a:endParaRPr lang="en-US" sz="3600"/>
        </a:p>
      </dgm:t>
    </dgm:pt>
    <dgm:pt modelId="{BAB6C515-44D6-DB4C-A39F-2E85C3D3683C}" type="sibTrans" cxnId="{4DC91BBD-E129-1C42-9146-2A63CAB61E80}">
      <dgm:prSet/>
      <dgm:spPr/>
      <dgm:t>
        <a:bodyPr/>
        <a:lstStyle/>
        <a:p>
          <a:endParaRPr lang="en-US" sz="3600"/>
        </a:p>
      </dgm:t>
    </dgm:pt>
    <dgm:pt modelId="{0472A229-9F39-4440-B498-1109015BCF10}" type="pres">
      <dgm:prSet presAssocID="{0398B255-0C14-5C48-B9D8-934F115EDD63}" presName="linear" presStyleCnt="0">
        <dgm:presLayoutVars>
          <dgm:animLvl val="lvl"/>
          <dgm:resizeHandles val="exact"/>
        </dgm:presLayoutVars>
      </dgm:prSet>
      <dgm:spPr/>
      <dgm:t>
        <a:bodyPr/>
        <a:lstStyle/>
        <a:p>
          <a:endParaRPr lang="en-US"/>
        </a:p>
      </dgm:t>
    </dgm:pt>
    <dgm:pt modelId="{73915C7C-2AB5-3343-BA3D-D83FF601C5B7}" type="pres">
      <dgm:prSet presAssocID="{4CE8FC74-86A2-A140-BD3D-9A01C031F124}" presName="parentText" presStyleLbl="node1" presStyleIdx="0" presStyleCnt="1">
        <dgm:presLayoutVars>
          <dgm:chMax val="0"/>
          <dgm:bulletEnabled val="1"/>
        </dgm:presLayoutVars>
      </dgm:prSet>
      <dgm:spPr/>
      <dgm:t>
        <a:bodyPr/>
        <a:lstStyle/>
        <a:p>
          <a:endParaRPr lang="en-US"/>
        </a:p>
      </dgm:t>
    </dgm:pt>
  </dgm:ptLst>
  <dgm:cxnLst>
    <dgm:cxn modelId="{E5EFBA3D-0B38-5740-AD7A-584680FCEB40}" type="presOf" srcId="{0398B255-0C14-5C48-B9D8-934F115EDD63}" destId="{0472A229-9F39-4440-B498-1109015BCF10}" srcOrd="0" destOrd="0" presId="urn:microsoft.com/office/officeart/2005/8/layout/vList2"/>
    <dgm:cxn modelId="{75E98964-FDFE-BF4C-8B3E-F65D104BC8F9}" type="presOf" srcId="{4CE8FC74-86A2-A140-BD3D-9A01C031F124}" destId="{73915C7C-2AB5-3343-BA3D-D83FF601C5B7}" srcOrd="0" destOrd="0" presId="urn:microsoft.com/office/officeart/2005/8/layout/vList2"/>
    <dgm:cxn modelId="{4DC91BBD-E129-1C42-9146-2A63CAB61E80}" srcId="{0398B255-0C14-5C48-B9D8-934F115EDD63}" destId="{4CE8FC74-86A2-A140-BD3D-9A01C031F124}" srcOrd="0" destOrd="0" parTransId="{39F6FA4D-D40B-5F40-9C9D-D2F19DE810F7}" sibTransId="{BAB6C515-44D6-DB4C-A39F-2E85C3D3683C}"/>
    <dgm:cxn modelId="{B99886A4-3769-B54F-8CB3-D662CA2ED28B}" type="presParOf" srcId="{0472A229-9F39-4440-B498-1109015BCF10}" destId="{73915C7C-2AB5-3343-BA3D-D83FF601C5B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B2D4BEE-82F9-8847-B9E7-A4FEFBA4744C}" type="doc">
      <dgm:prSet loTypeId="urn:microsoft.com/office/officeart/2009/layout/CircleArrowProcess" loCatId="" qsTypeId="urn:microsoft.com/office/officeart/2005/8/quickstyle/simple4" qsCatId="simple" csTypeId="urn:microsoft.com/office/officeart/2005/8/colors/accent1_2" csCatId="accent1" phldr="1"/>
      <dgm:spPr/>
      <dgm:t>
        <a:bodyPr/>
        <a:lstStyle/>
        <a:p>
          <a:endParaRPr lang="en-US"/>
        </a:p>
      </dgm:t>
    </dgm:pt>
    <dgm:pt modelId="{4BDF4E19-8C35-2849-BB3C-2FAECE42EE9C}">
      <dgm:prSet phldrT="[Text]" custT="1"/>
      <dgm:spPr/>
      <dgm:t>
        <a:bodyPr/>
        <a:lstStyle/>
        <a:p>
          <a:r>
            <a:rPr lang="en-US" sz="1400" b="1" dirty="0"/>
            <a:t>Preserved MSC cell surface markers</a:t>
          </a:r>
        </a:p>
      </dgm:t>
    </dgm:pt>
    <dgm:pt modelId="{A62DD4E2-6FD0-A84A-83ED-B42B6E2171D8}" type="parTrans" cxnId="{1EEFAB31-D900-504F-8286-905CEA333388}">
      <dgm:prSet/>
      <dgm:spPr/>
      <dgm:t>
        <a:bodyPr/>
        <a:lstStyle/>
        <a:p>
          <a:endParaRPr lang="en-US" sz="2400" b="1"/>
        </a:p>
      </dgm:t>
    </dgm:pt>
    <dgm:pt modelId="{ABCB970B-88F3-F64D-96E5-F485C6861DFD}" type="sibTrans" cxnId="{1EEFAB31-D900-504F-8286-905CEA333388}">
      <dgm:prSet/>
      <dgm:spPr/>
      <dgm:t>
        <a:bodyPr/>
        <a:lstStyle/>
        <a:p>
          <a:endParaRPr lang="en-US" sz="2400" b="1"/>
        </a:p>
      </dgm:t>
    </dgm:pt>
    <dgm:pt modelId="{D72375AD-B930-1F41-9C0A-054BABBD94C0}">
      <dgm:prSet phldrT="[Text]" custT="1"/>
      <dgm:spPr/>
      <dgm:t>
        <a:bodyPr/>
        <a:lstStyle/>
        <a:p>
          <a:r>
            <a:rPr lang="en-US" sz="1400" b="1" dirty="0"/>
            <a:t>Enhanced Neurotrophic factor secretion</a:t>
          </a:r>
        </a:p>
      </dgm:t>
    </dgm:pt>
    <dgm:pt modelId="{76609D4A-03D3-0D48-9A99-56CC77FB5200}" type="parTrans" cxnId="{0265FFED-C802-C740-966D-09D3F9D9F2B7}">
      <dgm:prSet/>
      <dgm:spPr/>
      <dgm:t>
        <a:bodyPr/>
        <a:lstStyle/>
        <a:p>
          <a:endParaRPr lang="en-US" sz="2400" b="1"/>
        </a:p>
      </dgm:t>
    </dgm:pt>
    <dgm:pt modelId="{9B93C539-B69A-CD44-9EBA-110A49A2EC54}" type="sibTrans" cxnId="{0265FFED-C802-C740-966D-09D3F9D9F2B7}">
      <dgm:prSet/>
      <dgm:spPr/>
      <dgm:t>
        <a:bodyPr/>
        <a:lstStyle/>
        <a:p>
          <a:endParaRPr lang="en-US" sz="2400" b="1"/>
        </a:p>
      </dgm:t>
    </dgm:pt>
    <dgm:pt modelId="{40CB5125-1B28-8A4E-9816-07BFA15E92C0}">
      <dgm:prSet phldrT="[Text]" custT="1"/>
      <dgm:spPr/>
      <dgm:t>
        <a:bodyPr/>
        <a:lstStyle/>
        <a:p>
          <a:r>
            <a:rPr lang="en-US" sz="1600" b="1" dirty="0"/>
            <a:t>Consistent Immuno-modulation</a:t>
          </a:r>
        </a:p>
      </dgm:t>
    </dgm:pt>
    <dgm:pt modelId="{6951A2AF-215B-4547-861A-91A83ADD9A18}" type="parTrans" cxnId="{D931828E-9E35-614E-BDD3-3C7D4C8FF7A9}">
      <dgm:prSet/>
      <dgm:spPr/>
      <dgm:t>
        <a:bodyPr/>
        <a:lstStyle/>
        <a:p>
          <a:endParaRPr lang="en-US" sz="2400" b="1"/>
        </a:p>
      </dgm:t>
    </dgm:pt>
    <dgm:pt modelId="{0EDF6241-DA00-9043-9773-E6BB63ABB013}" type="sibTrans" cxnId="{D931828E-9E35-614E-BDD3-3C7D4C8FF7A9}">
      <dgm:prSet/>
      <dgm:spPr/>
      <dgm:t>
        <a:bodyPr/>
        <a:lstStyle/>
        <a:p>
          <a:endParaRPr lang="en-US" sz="2400" b="1"/>
        </a:p>
      </dgm:t>
    </dgm:pt>
    <dgm:pt modelId="{B833F142-4760-9343-831D-7EA99691483A}">
      <dgm:prSet/>
      <dgm:spPr/>
      <dgm:t>
        <a:bodyPr/>
        <a:lstStyle/>
        <a:p>
          <a:endParaRPr lang="en-US" dirty="0"/>
        </a:p>
      </dgm:t>
    </dgm:pt>
    <dgm:pt modelId="{F63DE3BC-24E2-C949-8105-F9E61CA8A87C}" type="parTrans" cxnId="{23F57795-1BEE-884F-B2AA-7947B9AFE55C}">
      <dgm:prSet/>
      <dgm:spPr/>
      <dgm:t>
        <a:bodyPr/>
        <a:lstStyle/>
        <a:p>
          <a:endParaRPr lang="en-US"/>
        </a:p>
      </dgm:t>
    </dgm:pt>
    <dgm:pt modelId="{6DFAF3F5-72F0-8141-BD49-7D1926A62D35}" type="sibTrans" cxnId="{23F57795-1BEE-884F-B2AA-7947B9AFE55C}">
      <dgm:prSet/>
      <dgm:spPr/>
      <dgm:t>
        <a:bodyPr/>
        <a:lstStyle/>
        <a:p>
          <a:endParaRPr lang="en-US"/>
        </a:p>
      </dgm:t>
    </dgm:pt>
    <dgm:pt modelId="{E3A93089-EAD6-6744-9179-A5C408261555}" type="pres">
      <dgm:prSet presAssocID="{5B2D4BEE-82F9-8847-B9E7-A4FEFBA4744C}" presName="Name0" presStyleCnt="0">
        <dgm:presLayoutVars>
          <dgm:chMax val="7"/>
          <dgm:chPref val="7"/>
          <dgm:dir/>
          <dgm:animLvl val="lvl"/>
        </dgm:presLayoutVars>
      </dgm:prSet>
      <dgm:spPr/>
      <dgm:t>
        <a:bodyPr/>
        <a:lstStyle/>
        <a:p>
          <a:endParaRPr lang="en-US"/>
        </a:p>
      </dgm:t>
    </dgm:pt>
    <dgm:pt modelId="{8C0A1C71-B12F-9845-A700-36899EB1AB5C}" type="pres">
      <dgm:prSet presAssocID="{4BDF4E19-8C35-2849-BB3C-2FAECE42EE9C}" presName="Accent1" presStyleCnt="0"/>
      <dgm:spPr/>
    </dgm:pt>
    <dgm:pt modelId="{43B40E6D-B91D-4544-B01F-8DB4428EB80F}" type="pres">
      <dgm:prSet presAssocID="{4BDF4E19-8C35-2849-BB3C-2FAECE42EE9C}" presName="Accent" presStyleLbl="node1" presStyleIdx="0" presStyleCnt="3"/>
      <dgm:spPr/>
    </dgm:pt>
    <dgm:pt modelId="{857F5431-4AB0-F443-9E59-3BEA3BE5C317}" type="pres">
      <dgm:prSet presAssocID="{4BDF4E19-8C35-2849-BB3C-2FAECE42EE9C}" presName="Child1" presStyleLbl="revTx" presStyleIdx="0" presStyleCnt="4" custScaleX="148049" custScaleY="118721" custLinFactNeighborX="39054" custLinFactNeighborY="-7884">
        <dgm:presLayoutVars>
          <dgm:chMax val="0"/>
          <dgm:chPref val="0"/>
          <dgm:bulletEnabled val="1"/>
        </dgm:presLayoutVars>
      </dgm:prSet>
      <dgm:spPr/>
      <dgm:t>
        <a:bodyPr/>
        <a:lstStyle/>
        <a:p>
          <a:endParaRPr lang="en-US"/>
        </a:p>
      </dgm:t>
    </dgm:pt>
    <dgm:pt modelId="{EB4DB68C-DC8A-E84F-9EF9-12C9ABB1452C}" type="pres">
      <dgm:prSet presAssocID="{4BDF4E19-8C35-2849-BB3C-2FAECE42EE9C}" presName="Parent1" presStyleLbl="revTx" presStyleIdx="1" presStyleCnt="4">
        <dgm:presLayoutVars>
          <dgm:chMax val="1"/>
          <dgm:chPref val="1"/>
          <dgm:bulletEnabled val="1"/>
        </dgm:presLayoutVars>
      </dgm:prSet>
      <dgm:spPr/>
      <dgm:t>
        <a:bodyPr/>
        <a:lstStyle/>
        <a:p>
          <a:endParaRPr lang="en-US"/>
        </a:p>
      </dgm:t>
    </dgm:pt>
    <dgm:pt modelId="{D0B1E86A-EC3C-4843-B282-61638B162B64}" type="pres">
      <dgm:prSet presAssocID="{D72375AD-B930-1F41-9C0A-054BABBD94C0}" presName="Accent2" presStyleCnt="0"/>
      <dgm:spPr/>
    </dgm:pt>
    <dgm:pt modelId="{A6EA8B21-F11B-494F-A1F4-85BDB03D719B}" type="pres">
      <dgm:prSet presAssocID="{D72375AD-B930-1F41-9C0A-054BABBD94C0}" presName="Accent" presStyleLbl="node1" presStyleIdx="1" presStyleCnt="3"/>
      <dgm:spPr/>
    </dgm:pt>
    <dgm:pt modelId="{F6A69321-A192-E049-A129-DE06E2465C7C}" type="pres">
      <dgm:prSet presAssocID="{D72375AD-B930-1F41-9C0A-054BABBD94C0}" presName="Parent2" presStyleLbl="revTx" presStyleIdx="2" presStyleCnt="4">
        <dgm:presLayoutVars>
          <dgm:chMax val="1"/>
          <dgm:chPref val="1"/>
          <dgm:bulletEnabled val="1"/>
        </dgm:presLayoutVars>
      </dgm:prSet>
      <dgm:spPr/>
      <dgm:t>
        <a:bodyPr/>
        <a:lstStyle/>
        <a:p>
          <a:endParaRPr lang="en-US"/>
        </a:p>
      </dgm:t>
    </dgm:pt>
    <dgm:pt modelId="{B71614D2-5A5C-7C42-8BBB-2944B778F5F2}" type="pres">
      <dgm:prSet presAssocID="{40CB5125-1B28-8A4E-9816-07BFA15E92C0}" presName="Accent3" presStyleCnt="0"/>
      <dgm:spPr/>
    </dgm:pt>
    <dgm:pt modelId="{DE87A82C-20C2-1F46-B451-15C064E7EFD3}" type="pres">
      <dgm:prSet presAssocID="{40CB5125-1B28-8A4E-9816-07BFA15E92C0}" presName="Accent" presStyleLbl="node1" presStyleIdx="2" presStyleCnt="3"/>
      <dgm:spPr/>
    </dgm:pt>
    <dgm:pt modelId="{F1171F9F-C358-9D47-BF64-CFBAE83B218C}" type="pres">
      <dgm:prSet presAssocID="{40CB5125-1B28-8A4E-9816-07BFA15E92C0}" presName="Parent3" presStyleLbl="revTx" presStyleIdx="3" presStyleCnt="4">
        <dgm:presLayoutVars>
          <dgm:chMax val="1"/>
          <dgm:chPref val="1"/>
          <dgm:bulletEnabled val="1"/>
        </dgm:presLayoutVars>
      </dgm:prSet>
      <dgm:spPr/>
      <dgm:t>
        <a:bodyPr/>
        <a:lstStyle/>
        <a:p>
          <a:endParaRPr lang="en-US"/>
        </a:p>
      </dgm:t>
    </dgm:pt>
  </dgm:ptLst>
  <dgm:cxnLst>
    <dgm:cxn modelId="{E7741006-8386-D449-B17B-32D85CCB0E8E}" type="presOf" srcId="{5B2D4BEE-82F9-8847-B9E7-A4FEFBA4744C}" destId="{E3A93089-EAD6-6744-9179-A5C408261555}" srcOrd="0" destOrd="0" presId="urn:microsoft.com/office/officeart/2009/layout/CircleArrowProcess"/>
    <dgm:cxn modelId="{23F57795-1BEE-884F-B2AA-7947B9AFE55C}" srcId="{4BDF4E19-8C35-2849-BB3C-2FAECE42EE9C}" destId="{B833F142-4760-9343-831D-7EA99691483A}" srcOrd="0" destOrd="0" parTransId="{F63DE3BC-24E2-C949-8105-F9E61CA8A87C}" sibTransId="{6DFAF3F5-72F0-8141-BD49-7D1926A62D35}"/>
    <dgm:cxn modelId="{79CA9DB7-0DB1-AC48-9579-98F576B575E6}" type="presOf" srcId="{B833F142-4760-9343-831D-7EA99691483A}" destId="{857F5431-4AB0-F443-9E59-3BEA3BE5C317}" srcOrd="0" destOrd="0" presId="urn:microsoft.com/office/officeart/2009/layout/CircleArrowProcess"/>
    <dgm:cxn modelId="{D931828E-9E35-614E-BDD3-3C7D4C8FF7A9}" srcId="{5B2D4BEE-82F9-8847-B9E7-A4FEFBA4744C}" destId="{40CB5125-1B28-8A4E-9816-07BFA15E92C0}" srcOrd="2" destOrd="0" parTransId="{6951A2AF-215B-4547-861A-91A83ADD9A18}" sibTransId="{0EDF6241-DA00-9043-9773-E6BB63ABB013}"/>
    <dgm:cxn modelId="{623CBD7D-778E-4E4C-A6CD-2BE227D9F6EB}" type="presOf" srcId="{D72375AD-B930-1F41-9C0A-054BABBD94C0}" destId="{F6A69321-A192-E049-A129-DE06E2465C7C}" srcOrd="0" destOrd="0" presId="urn:microsoft.com/office/officeart/2009/layout/CircleArrowProcess"/>
    <dgm:cxn modelId="{0265FFED-C802-C740-966D-09D3F9D9F2B7}" srcId="{5B2D4BEE-82F9-8847-B9E7-A4FEFBA4744C}" destId="{D72375AD-B930-1F41-9C0A-054BABBD94C0}" srcOrd="1" destOrd="0" parTransId="{76609D4A-03D3-0D48-9A99-56CC77FB5200}" sibTransId="{9B93C539-B69A-CD44-9EBA-110A49A2EC54}"/>
    <dgm:cxn modelId="{29DCE542-0152-CC49-B84D-D77D3C19408E}" type="presOf" srcId="{4BDF4E19-8C35-2849-BB3C-2FAECE42EE9C}" destId="{EB4DB68C-DC8A-E84F-9EF9-12C9ABB1452C}" srcOrd="0" destOrd="0" presId="urn:microsoft.com/office/officeart/2009/layout/CircleArrowProcess"/>
    <dgm:cxn modelId="{1EEFAB31-D900-504F-8286-905CEA333388}" srcId="{5B2D4BEE-82F9-8847-B9E7-A4FEFBA4744C}" destId="{4BDF4E19-8C35-2849-BB3C-2FAECE42EE9C}" srcOrd="0" destOrd="0" parTransId="{A62DD4E2-6FD0-A84A-83ED-B42B6E2171D8}" sibTransId="{ABCB970B-88F3-F64D-96E5-F485C6861DFD}"/>
    <dgm:cxn modelId="{FADE24EB-3D50-7846-82C5-5244242E4F58}" type="presOf" srcId="{40CB5125-1B28-8A4E-9816-07BFA15E92C0}" destId="{F1171F9F-C358-9D47-BF64-CFBAE83B218C}" srcOrd="0" destOrd="0" presId="urn:microsoft.com/office/officeart/2009/layout/CircleArrowProcess"/>
    <dgm:cxn modelId="{34D0F9C6-D6A1-3045-A2DF-689EFA71ECEE}" type="presParOf" srcId="{E3A93089-EAD6-6744-9179-A5C408261555}" destId="{8C0A1C71-B12F-9845-A700-36899EB1AB5C}" srcOrd="0" destOrd="0" presId="urn:microsoft.com/office/officeart/2009/layout/CircleArrowProcess"/>
    <dgm:cxn modelId="{2FF9CDD0-D8E7-C043-98F1-8C8FF41F1BB1}" type="presParOf" srcId="{8C0A1C71-B12F-9845-A700-36899EB1AB5C}" destId="{43B40E6D-B91D-4544-B01F-8DB4428EB80F}" srcOrd="0" destOrd="0" presId="urn:microsoft.com/office/officeart/2009/layout/CircleArrowProcess"/>
    <dgm:cxn modelId="{E842E395-3990-CE4F-9F3D-B0332C117F29}" type="presParOf" srcId="{E3A93089-EAD6-6744-9179-A5C408261555}" destId="{857F5431-4AB0-F443-9E59-3BEA3BE5C317}" srcOrd="1" destOrd="0" presId="urn:microsoft.com/office/officeart/2009/layout/CircleArrowProcess"/>
    <dgm:cxn modelId="{87B3F5C4-88F0-944C-8504-D7120BA638A4}" type="presParOf" srcId="{E3A93089-EAD6-6744-9179-A5C408261555}" destId="{EB4DB68C-DC8A-E84F-9EF9-12C9ABB1452C}" srcOrd="2" destOrd="0" presId="urn:microsoft.com/office/officeart/2009/layout/CircleArrowProcess"/>
    <dgm:cxn modelId="{07D2C670-A9C6-AA46-B22B-CFBCBBB67E81}" type="presParOf" srcId="{E3A93089-EAD6-6744-9179-A5C408261555}" destId="{D0B1E86A-EC3C-4843-B282-61638B162B64}" srcOrd="3" destOrd="0" presId="urn:microsoft.com/office/officeart/2009/layout/CircleArrowProcess"/>
    <dgm:cxn modelId="{8833AF9B-610F-6144-B37A-980F22416D68}" type="presParOf" srcId="{D0B1E86A-EC3C-4843-B282-61638B162B64}" destId="{A6EA8B21-F11B-494F-A1F4-85BDB03D719B}" srcOrd="0" destOrd="0" presId="urn:microsoft.com/office/officeart/2009/layout/CircleArrowProcess"/>
    <dgm:cxn modelId="{A8B6AD07-275B-BB46-90CE-714AD326758F}" type="presParOf" srcId="{E3A93089-EAD6-6744-9179-A5C408261555}" destId="{F6A69321-A192-E049-A129-DE06E2465C7C}" srcOrd="4" destOrd="0" presId="urn:microsoft.com/office/officeart/2009/layout/CircleArrowProcess"/>
    <dgm:cxn modelId="{F29C8132-8018-DF46-A3DC-BB6BB10BE0FE}" type="presParOf" srcId="{E3A93089-EAD6-6744-9179-A5C408261555}" destId="{B71614D2-5A5C-7C42-8BBB-2944B778F5F2}" srcOrd="5" destOrd="0" presId="urn:microsoft.com/office/officeart/2009/layout/CircleArrowProcess"/>
    <dgm:cxn modelId="{60BF7731-6DAF-074B-8A9E-F670E86EC4BC}" type="presParOf" srcId="{B71614D2-5A5C-7C42-8BBB-2944B778F5F2}" destId="{DE87A82C-20C2-1F46-B451-15C064E7EFD3}" srcOrd="0" destOrd="0" presId="urn:microsoft.com/office/officeart/2009/layout/CircleArrowProcess"/>
    <dgm:cxn modelId="{C09EF30A-28D4-634E-844E-C74756BB551A}" type="presParOf" srcId="{E3A93089-EAD6-6744-9179-A5C408261555}" destId="{F1171F9F-C358-9D47-BF64-CFBAE83B218C}" srcOrd="6" destOrd="0" presId="urn:microsoft.com/office/officeart/2009/layout/CircleArrowProcess"/>
  </dgm:cxnLst>
  <dgm:bg/>
  <dgm:whole>
    <a:ln w="28575"/>
  </dgm:whole>
  <dgm:extLst>
    <a:ext uri="http://schemas.microsoft.com/office/drawing/2008/diagram">
      <dsp:dataModelExt xmlns:dsp="http://schemas.microsoft.com/office/drawing/2008/diagram" relId="rId11"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CFCACB0D-5E3C-A94A-81C1-03A8A76D7860}" type="doc">
      <dgm:prSet loTypeId="urn:microsoft.com/office/officeart/2005/8/layout/hProcess6" loCatId="" qsTypeId="urn:microsoft.com/office/officeart/2005/8/quickstyle/simple4" qsCatId="simple" csTypeId="urn:microsoft.com/office/officeart/2005/8/colors/accent1_2" csCatId="accent1" phldr="1"/>
      <dgm:spPr/>
      <dgm:t>
        <a:bodyPr/>
        <a:lstStyle/>
        <a:p>
          <a:endParaRPr lang="en-US"/>
        </a:p>
      </dgm:t>
    </dgm:pt>
    <dgm:pt modelId="{64E2F0F4-E8E8-C74C-B6C2-5A5ABFBE0DF0}">
      <dgm:prSet phldrT="[Text]"/>
      <dgm:spPr/>
      <dgm:t>
        <a:bodyPr/>
        <a:lstStyle/>
        <a:p>
          <a:r>
            <a:rPr lang="en-US" dirty="0"/>
            <a:t>2007</a:t>
          </a:r>
        </a:p>
      </dgm:t>
    </dgm:pt>
    <dgm:pt modelId="{F4D62D8F-BF9F-B046-BCE0-E68C4D930DAD}" type="parTrans" cxnId="{EB852420-B912-5046-BB47-5E208F374A9D}">
      <dgm:prSet/>
      <dgm:spPr/>
      <dgm:t>
        <a:bodyPr/>
        <a:lstStyle/>
        <a:p>
          <a:endParaRPr lang="en-US"/>
        </a:p>
      </dgm:t>
    </dgm:pt>
    <dgm:pt modelId="{817E9CB0-A578-AD4B-8A44-4861DE711CDB}" type="sibTrans" cxnId="{EB852420-B912-5046-BB47-5E208F374A9D}">
      <dgm:prSet/>
      <dgm:spPr/>
      <dgm:t>
        <a:bodyPr/>
        <a:lstStyle/>
        <a:p>
          <a:endParaRPr lang="en-US"/>
        </a:p>
      </dgm:t>
    </dgm:pt>
    <dgm:pt modelId="{32ED83A0-650A-0148-A855-FB2A052297D1}">
      <dgm:prSet phldrT="[Text]"/>
      <dgm:spPr>
        <a:solidFill>
          <a:srgbClr val="00B0F0">
            <a:alpha val="90000"/>
          </a:srgbClr>
        </a:solidFill>
      </dgm:spPr>
      <dgm:t>
        <a:bodyPr/>
        <a:lstStyle/>
        <a:p>
          <a:r>
            <a:rPr lang="en-US" dirty="0"/>
            <a:t>NurOwn</a:t>
          </a:r>
          <a:r>
            <a:rPr lang="en-US" dirty="0">
              <a:latin typeface="Calibri" panose="020F0502020204030204" pitchFamily="34" charset="0"/>
              <a:cs typeface="Calibri" panose="020F0502020204030204" pitchFamily="34" charset="0"/>
            </a:rPr>
            <a:t>®</a:t>
          </a:r>
          <a:r>
            <a:rPr lang="en-US" dirty="0"/>
            <a:t>  Early Development</a:t>
          </a:r>
        </a:p>
      </dgm:t>
    </dgm:pt>
    <dgm:pt modelId="{830B5466-77B4-084F-B8C7-64DC75F6DEEA}" type="parTrans" cxnId="{69999686-5C40-024D-A247-960E89F20DA4}">
      <dgm:prSet/>
      <dgm:spPr/>
      <dgm:t>
        <a:bodyPr/>
        <a:lstStyle/>
        <a:p>
          <a:endParaRPr lang="en-US"/>
        </a:p>
      </dgm:t>
    </dgm:pt>
    <dgm:pt modelId="{7A3091A2-0595-8F47-B946-578B5E1E861E}" type="sibTrans" cxnId="{69999686-5C40-024D-A247-960E89F20DA4}">
      <dgm:prSet/>
      <dgm:spPr/>
      <dgm:t>
        <a:bodyPr/>
        <a:lstStyle/>
        <a:p>
          <a:endParaRPr lang="en-US"/>
        </a:p>
      </dgm:t>
    </dgm:pt>
    <dgm:pt modelId="{C5888534-F338-2E48-B155-2E74DB109898}">
      <dgm:prSet phldrT="[Text]"/>
      <dgm:spPr/>
      <dgm:t>
        <a:bodyPr/>
        <a:lstStyle/>
        <a:p>
          <a:r>
            <a:rPr lang="en-US" dirty="0"/>
            <a:t>2010</a:t>
          </a:r>
        </a:p>
      </dgm:t>
    </dgm:pt>
    <dgm:pt modelId="{9B496A54-6457-BF45-9C0B-3623E565D34B}" type="parTrans" cxnId="{DF2D470E-A8AA-5F48-9AEB-1672FF291375}">
      <dgm:prSet/>
      <dgm:spPr/>
      <dgm:t>
        <a:bodyPr/>
        <a:lstStyle/>
        <a:p>
          <a:endParaRPr lang="en-US"/>
        </a:p>
      </dgm:t>
    </dgm:pt>
    <dgm:pt modelId="{17DBD3F6-0C55-D64F-B557-0596E5F6224F}" type="sibTrans" cxnId="{DF2D470E-A8AA-5F48-9AEB-1672FF291375}">
      <dgm:prSet/>
      <dgm:spPr/>
      <dgm:t>
        <a:bodyPr/>
        <a:lstStyle/>
        <a:p>
          <a:endParaRPr lang="en-US"/>
        </a:p>
      </dgm:t>
    </dgm:pt>
    <dgm:pt modelId="{0384808E-BCDD-4645-A749-89BA4F1E7296}">
      <dgm:prSet phldrT="[Text]"/>
      <dgm:spPr/>
      <dgm:t>
        <a:bodyPr/>
        <a:lstStyle/>
        <a:p>
          <a:r>
            <a:rPr lang="en-US" dirty="0"/>
            <a:t>ALS</a:t>
          </a:r>
        </a:p>
        <a:p>
          <a:r>
            <a:rPr lang="en-US" dirty="0"/>
            <a:t>Phase 1/2a</a:t>
          </a:r>
        </a:p>
      </dgm:t>
    </dgm:pt>
    <dgm:pt modelId="{8CEA39E9-B5B8-CB46-82DD-079A711B16AE}" type="parTrans" cxnId="{903CE0C2-657E-504C-AFEA-3A8AB1E51927}">
      <dgm:prSet/>
      <dgm:spPr/>
      <dgm:t>
        <a:bodyPr/>
        <a:lstStyle/>
        <a:p>
          <a:endParaRPr lang="en-US"/>
        </a:p>
      </dgm:t>
    </dgm:pt>
    <dgm:pt modelId="{47E51A5B-87DA-2D4E-903D-4EB7A433EA15}" type="sibTrans" cxnId="{903CE0C2-657E-504C-AFEA-3A8AB1E51927}">
      <dgm:prSet/>
      <dgm:spPr/>
      <dgm:t>
        <a:bodyPr/>
        <a:lstStyle/>
        <a:p>
          <a:endParaRPr lang="en-US"/>
        </a:p>
      </dgm:t>
    </dgm:pt>
    <dgm:pt modelId="{99785861-335C-BF40-9314-C6DE842B1B17}">
      <dgm:prSet phldrT="[Text]"/>
      <dgm:spPr/>
      <dgm:t>
        <a:bodyPr/>
        <a:lstStyle/>
        <a:p>
          <a:r>
            <a:rPr lang="en-US" dirty="0"/>
            <a:t>2014</a:t>
          </a:r>
        </a:p>
      </dgm:t>
    </dgm:pt>
    <dgm:pt modelId="{CF32C551-F58C-264F-A10C-ECBA2E344F04}" type="parTrans" cxnId="{9AA9F5C8-8E74-E342-AB11-3B2E2913C7DE}">
      <dgm:prSet/>
      <dgm:spPr/>
      <dgm:t>
        <a:bodyPr/>
        <a:lstStyle/>
        <a:p>
          <a:endParaRPr lang="en-US"/>
        </a:p>
      </dgm:t>
    </dgm:pt>
    <dgm:pt modelId="{5D5548E0-2BE1-7A48-B145-056EAAD661D5}" type="sibTrans" cxnId="{9AA9F5C8-8E74-E342-AB11-3B2E2913C7DE}">
      <dgm:prSet/>
      <dgm:spPr/>
      <dgm:t>
        <a:bodyPr/>
        <a:lstStyle/>
        <a:p>
          <a:endParaRPr lang="en-US"/>
        </a:p>
      </dgm:t>
    </dgm:pt>
    <dgm:pt modelId="{147F7101-C19F-8A4A-BDB2-79D47D6BCA36}">
      <dgm:prSet phldrT="[Text]"/>
      <dgm:spPr/>
      <dgm:t>
        <a:bodyPr/>
        <a:lstStyle/>
        <a:p>
          <a:r>
            <a:rPr lang="en-US" dirty="0"/>
            <a:t>ALS</a:t>
          </a:r>
        </a:p>
        <a:p>
          <a:r>
            <a:rPr lang="en-US" dirty="0"/>
            <a:t>US Phase 2</a:t>
          </a:r>
        </a:p>
      </dgm:t>
    </dgm:pt>
    <dgm:pt modelId="{5787E59D-6E39-614D-8177-BAAB1ED430C5}" type="parTrans" cxnId="{8F189958-9D10-DF43-A81F-41C483216B9C}">
      <dgm:prSet/>
      <dgm:spPr/>
      <dgm:t>
        <a:bodyPr/>
        <a:lstStyle/>
        <a:p>
          <a:endParaRPr lang="en-US"/>
        </a:p>
      </dgm:t>
    </dgm:pt>
    <dgm:pt modelId="{E04201D3-AC21-2440-93BE-59E436BEAF49}" type="sibTrans" cxnId="{8F189958-9D10-DF43-A81F-41C483216B9C}">
      <dgm:prSet/>
      <dgm:spPr/>
      <dgm:t>
        <a:bodyPr/>
        <a:lstStyle/>
        <a:p>
          <a:endParaRPr lang="en-US"/>
        </a:p>
      </dgm:t>
    </dgm:pt>
    <dgm:pt modelId="{6EE91255-2D88-834D-BBFD-9EB5C7906850}">
      <dgm:prSet/>
      <dgm:spPr/>
      <dgm:t>
        <a:bodyPr/>
        <a:lstStyle/>
        <a:p>
          <a:r>
            <a:rPr lang="en-US" dirty="0"/>
            <a:t>2017+</a:t>
          </a:r>
        </a:p>
      </dgm:t>
    </dgm:pt>
    <dgm:pt modelId="{EE9BDD7F-26F7-CF48-BC5A-2A42F59BB2BA}" type="parTrans" cxnId="{0A29BD1B-4814-A24A-A765-F3EF39B578B3}">
      <dgm:prSet/>
      <dgm:spPr/>
      <dgm:t>
        <a:bodyPr/>
        <a:lstStyle/>
        <a:p>
          <a:endParaRPr lang="en-US"/>
        </a:p>
      </dgm:t>
    </dgm:pt>
    <dgm:pt modelId="{E110EE95-6FCD-214B-8B7C-675C53DAA567}" type="sibTrans" cxnId="{0A29BD1B-4814-A24A-A765-F3EF39B578B3}">
      <dgm:prSet/>
      <dgm:spPr/>
      <dgm:t>
        <a:bodyPr/>
        <a:lstStyle/>
        <a:p>
          <a:endParaRPr lang="en-US"/>
        </a:p>
      </dgm:t>
    </dgm:pt>
    <dgm:pt modelId="{19AB2865-6E78-3E46-A5F7-43B0F6D2746A}">
      <dgm:prSet/>
      <dgm:spPr/>
      <dgm:t>
        <a:bodyPr/>
        <a:lstStyle/>
        <a:p>
          <a:r>
            <a:rPr lang="en-US" dirty="0"/>
            <a:t>ALS</a:t>
          </a:r>
        </a:p>
        <a:p>
          <a:r>
            <a:rPr lang="en-US" dirty="0"/>
            <a:t>US Phase 3</a:t>
          </a:r>
        </a:p>
      </dgm:t>
    </dgm:pt>
    <dgm:pt modelId="{53B40B1E-38E3-2C4A-A89E-EF592503107E}" type="parTrans" cxnId="{41C506DA-C12F-7E4D-A042-8965C1DCBCB4}">
      <dgm:prSet/>
      <dgm:spPr/>
      <dgm:t>
        <a:bodyPr/>
        <a:lstStyle/>
        <a:p>
          <a:endParaRPr lang="en-US"/>
        </a:p>
      </dgm:t>
    </dgm:pt>
    <dgm:pt modelId="{CD54352E-BEB6-004D-8657-6FD7BD520BDA}" type="sibTrans" cxnId="{41C506DA-C12F-7E4D-A042-8965C1DCBCB4}">
      <dgm:prSet/>
      <dgm:spPr/>
      <dgm:t>
        <a:bodyPr/>
        <a:lstStyle/>
        <a:p>
          <a:endParaRPr lang="en-US"/>
        </a:p>
      </dgm:t>
    </dgm:pt>
    <dgm:pt modelId="{0C436B8E-857C-8242-8564-3E3697BCB01A}" type="pres">
      <dgm:prSet presAssocID="{CFCACB0D-5E3C-A94A-81C1-03A8A76D7860}" presName="theList" presStyleCnt="0">
        <dgm:presLayoutVars>
          <dgm:dir/>
          <dgm:animLvl val="lvl"/>
          <dgm:resizeHandles val="exact"/>
        </dgm:presLayoutVars>
      </dgm:prSet>
      <dgm:spPr/>
      <dgm:t>
        <a:bodyPr/>
        <a:lstStyle/>
        <a:p>
          <a:endParaRPr lang="en-US"/>
        </a:p>
      </dgm:t>
    </dgm:pt>
    <dgm:pt modelId="{F0C35D65-D537-F84B-A533-0AB4AEA6C773}" type="pres">
      <dgm:prSet presAssocID="{64E2F0F4-E8E8-C74C-B6C2-5A5ABFBE0DF0}" presName="compNode" presStyleCnt="0"/>
      <dgm:spPr/>
    </dgm:pt>
    <dgm:pt modelId="{876ABAE5-8A45-2D42-A0D9-3B64384A6B97}" type="pres">
      <dgm:prSet presAssocID="{64E2F0F4-E8E8-C74C-B6C2-5A5ABFBE0DF0}" presName="noGeometry" presStyleCnt="0"/>
      <dgm:spPr/>
    </dgm:pt>
    <dgm:pt modelId="{FDBD44E8-ADC7-0242-98AA-226A5E8ADDB9}" type="pres">
      <dgm:prSet presAssocID="{64E2F0F4-E8E8-C74C-B6C2-5A5ABFBE0DF0}" presName="childTextVisible" presStyleLbl="bgAccFollowNode1" presStyleIdx="0" presStyleCnt="4">
        <dgm:presLayoutVars>
          <dgm:bulletEnabled val="1"/>
        </dgm:presLayoutVars>
      </dgm:prSet>
      <dgm:spPr/>
      <dgm:t>
        <a:bodyPr/>
        <a:lstStyle/>
        <a:p>
          <a:endParaRPr lang="en-US"/>
        </a:p>
      </dgm:t>
    </dgm:pt>
    <dgm:pt modelId="{D9980493-BE63-794A-BBD7-6A4EA682F902}" type="pres">
      <dgm:prSet presAssocID="{64E2F0F4-E8E8-C74C-B6C2-5A5ABFBE0DF0}" presName="childTextHidden" presStyleLbl="bgAccFollowNode1" presStyleIdx="0" presStyleCnt="4"/>
      <dgm:spPr/>
      <dgm:t>
        <a:bodyPr/>
        <a:lstStyle/>
        <a:p>
          <a:endParaRPr lang="en-US"/>
        </a:p>
      </dgm:t>
    </dgm:pt>
    <dgm:pt modelId="{936A440F-F7DF-8A4D-B0EB-FB7F18D6EF75}" type="pres">
      <dgm:prSet presAssocID="{64E2F0F4-E8E8-C74C-B6C2-5A5ABFBE0DF0}" presName="parentText" presStyleLbl="node1" presStyleIdx="0" presStyleCnt="4">
        <dgm:presLayoutVars>
          <dgm:chMax val="1"/>
          <dgm:bulletEnabled val="1"/>
        </dgm:presLayoutVars>
      </dgm:prSet>
      <dgm:spPr/>
      <dgm:t>
        <a:bodyPr/>
        <a:lstStyle/>
        <a:p>
          <a:endParaRPr lang="en-US"/>
        </a:p>
      </dgm:t>
    </dgm:pt>
    <dgm:pt modelId="{0CF84571-2DAE-4546-B325-3FC7DF0375C0}" type="pres">
      <dgm:prSet presAssocID="{64E2F0F4-E8E8-C74C-B6C2-5A5ABFBE0DF0}" presName="aSpace" presStyleCnt="0"/>
      <dgm:spPr/>
    </dgm:pt>
    <dgm:pt modelId="{F160560D-19D9-9F4F-9507-947E8F1CF056}" type="pres">
      <dgm:prSet presAssocID="{C5888534-F338-2E48-B155-2E74DB109898}" presName="compNode" presStyleCnt="0"/>
      <dgm:spPr/>
    </dgm:pt>
    <dgm:pt modelId="{6296BBD2-A019-634F-BF32-EAC4782F8262}" type="pres">
      <dgm:prSet presAssocID="{C5888534-F338-2E48-B155-2E74DB109898}" presName="noGeometry" presStyleCnt="0"/>
      <dgm:spPr/>
    </dgm:pt>
    <dgm:pt modelId="{0EAFC40C-353D-754E-B007-DF363179E377}" type="pres">
      <dgm:prSet presAssocID="{C5888534-F338-2E48-B155-2E74DB109898}" presName="childTextVisible" presStyleLbl="bgAccFollowNode1" presStyleIdx="1" presStyleCnt="4">
        <dgm:presLayoutVars>
          <dgm:bulletEnabled val="1"/>
        </dgm:presLayoutVars>
      </dgm:prSet>
      <dgm:spPr/>
      <dgm:t>
        <a:bodyPr/>
        <a:lstStyle/>
        <a:p>
          <a:endParaRPr lang="en-US"/>
        </a:p>
      </dgm:t>
    </dgm:pt>
    <dgm:pt modelId="{3B0B7D17-89FB-B04E-9DE1-B656FAAE9391}" type="pres">
      <dgm:prSet presAssocID="{C5888534-F338-2E48-B155-2E74DB109898}" presName="childTextHidden" presStyleLbl="bgAccFollowNode1" presStyleIdx="1" presStyleCnt="4"/>
      <dgm:spPr/>
      <dgm:t>
        <a:bodyPr/>
        <a:lstStyle/>
        <a:p>
          <a:endParaRPr lang="en-US"/>
        </a:p>
      </dgm:t>
    </dgm:pt>
    <dgm:pt modelId="{48CD49AD-DB62-3243-98DE-B5AF558C5D1F}" type="pres">
      <dgm:prSet presAssocID="{C5888534-F338-2E48-B155-2E74DB109898}" presName="parentText" presStyleLbl="node1" presStyleIdx="1" presStyleCnt="4">
        <dgm:presLayoutVars>
          <dgm:chMax val="1"/>
          <dgm:bulletEnabled val="1"/>
        </dgm:presLayoutVars>
      </dgm:prSet>
      <dgm:spPr/>
      <dgm:t>
        <a:bodyPr/>
        <a:lstStyle/>
        <a:p>
          <a:endParaRPr lang="en-US"/>
        </a:p>
      </dgm:t>
    </dgm:pt>
    <dgm:pt modelId="{66826338-F4F8-894B-A3F9-ED81DBA64CB0}" type="pres">
      <dgm:prSet presAssocID="{C5888534-F338-2E48-B155-2E74DB109898}" presName="aSpace" presStyleCnt="0"/>
      <dgm:spPr/>
    </dgm:pt>
    <dgm:pt modelId="{F4F2141B-F651-9E41-9151-2AF3FEB7BAB8}" type="pres">
      <dgm:prSet presAssocID="{99785861-335C-BF40-9314-C6DE842B1B17}" presName="compNode" presStyleCnt="0"/>
      <dgm:spPr/>
    </dgm:pt>
    <dgm:pt modelId="{A0952944-4FE0-CB4A-AFAA-6A026B44C3EC}" type="pres">
      <dgm:prSet presAssocID="{99785861-335C-BF40-9314-C6DE842B1B17}" presName="noGeometry" presStyleCnt="0"/>
      <dgm:spPr/>
    </dgm:pt>
    <dgm:pt modelId="{1B9E479F-8B0B-BA41-BD11-391AAA60FE98}" type="pres">
      <dgm:prSet presAssocID="{99785861-335C-BF40-9314-C6DE842B1B17}" presName="childTextVisible" presStyleLbl="bgAccFollowNode1" presStyleIdx="2" presStyleCnt="4">
        <dgm:presLayoutVars>
          <dgm:bulletEnabled val="1"/>
        </dgm:presLayoutVars>
      </dgm:prSet>
      <dgm:spPr/>
      <dgm:t>
        <a:bodyPr/>
        <a:lstStyle/>
        <a:p>
          <a:endParaRPr lang="en-US"/>
        </a:p>
      </dgm:t>
    </dgm:pt>
    <dgm:pt modelId="{87AB5C31-FF0D-AD4C-BAEC-88300D1AC5D7}" type="pres">
      <dgm:prSet presAssocID="{99785861-335C-BF40-9314-C6DE842B1B17}" presName="childTextHidden" presStyleLbl="bgAccFollowNode1" presStyleIdx="2" presStyleCnt="4"/>
      <dgm:spPr/>
      <dgm:t>
        <a:bodyPr/>
        <a:lstStyle/>
        <a:p>
          <a:endParaRPr lang="en-US"/>
        </a:p>
      </dgm:t>
    </dgm:pt>
    <dgm:pt modelId="{04FD3CC1-020B-CA4A-A513-C59B90ECB1BA}" type="pres">
      <dgm:prSet presAssocID="{99785861-335C-BF40-9314-C6DE842B1B17}" presName="parentText" presStyleLbl="node1" presStyleIdx="2" presStyleCnt="4">
        <dgm:presLayoutVars>
          <dgm:chMax val="1"/>
          <dgm:bulletEnabled val="1"/>
        </dgm:presLayoutVars>
      </dgm:prSet>
      <dgm:spPr/>
      <dgm:t>
        <a:bodyPr/>
        <a:lstStyle/>
        <a:p>
          <a:endParaRPr lang="en-US"/>
        </a:p>
      </dgm:t>
    </dgm:pt>
    <dgm:pt modelId="{511A80B6-2398-0542-8004-A7A7F795FEBF}" type="pres">
      <dgm:prSet presAssocID="{99785861-335C-BF40-9314-C6DE842B1B17}" presName="aSpace" presStyleCnt="0"/>
      <dgm:spPr/>
    </dgm:pt>
    <dgm:pt modelId="{A66D4282-A9E6-F34F-93D3-71E155A27A7F}" type="pres">
      <dgm:prSet presAssocID="{6EE91255-2D88-834D-BBFD-9EB5C7906850}" presName="compNode" presStyleCnt="0"/>
      <dgm:spPr/>
    </dgm:pt>
    <dgm:pt modelId="{EEA858F2-5BE2-5844-B6B5-174BB9232671}" type="pres">
      <dgm:prSet presAssocID="{6EE91255-2D88-834D-BBFD-9EB5C7906850}" presName="noGeometry" presStyleCnt="0"/>
      <dgm:spPr/>
    </dgm:pt>
    <dgm:pt modelId="{781F67F0-8922-CB43-9984-110EEC871E46}" type="pres">
      <dgm:prSet presAssocID="{6EE91255-2D88-834D-BBFD-9EB5C7906850}" presName="childTextVisible" presStyleLbl="bgAccFollowNode1" presStyleIdx="3" presStyleCnt="4">
        <dgm:presLayoutVars>
          <dgm:bulletEnabled val="1"/>
        </dgm:presLayoutVars>
      </dgm:prSet>
      <dgm:spPr/>
      <dgm:t>
        <a:bodyPr/>
        <a:lstStyle/>
        <a:p>
          <a:endParaRPr lang="en-US"/>
        </a:p>
      </dgm:t>
    </dgm:pt>
    <dgm:pt modelId="{E6ED8D9E-0980-6A42-94E2-48E9F62B425C}" type="pres">
      <dgm:prSet presAssocID="{6EE91255-2D88-834D-BBFD-9EB5C7906850}" presName="childTextHidden" presStyleLbl="bgAccFollowNode1" presStyleIdx="3" presStyleCnt="4"/>
      <dgm:spPr/>
      <dgm:t>
        <a:bodyPr/>
        <a:lstStyle/>
        <a:p>
          <a:endParaRPr lang="en-US"/>
        </a:p>
      </dgm:t>
    </dgm:pt>
    <dgm:pt modelId="{AD670230-E431-E744-9231-1C53B1C56AB1}" type="pres">
      <dgm:prSet presAssocID="{6EE91255-2D88-834D-BBFD-9EB5C7906850}" presName="parentText" presStyleLbl="node1" presStyleIdx="3" presStyleCnt="4">
        <dgm:presLayoutVars>
          <dgm:chMax val="1"/>
          <dgm:bulletEnabled val="1"/>
        </dgm:presLayoutVars>
      </dgm:prSet>
      <dgm:spPr/>
      <dgm:t>
        <a:bodyPr/>
        <a:lstStyle/>
        <a:p>
          <a:endParaRPr lang="en-US"/>
        </a:p>
      </dgm:t>
    </dgm:pt>
  </dgm:ptLst>
  <dgm:cxnLst>
    <dgm:cxn modelId="{660C526F-7C00-AD40-8487-E15958A22D43}" type="presOf" srcId="{32ED83A0-650A-0148-A855-FB2A052297D1}" destId="{FDBD44E8-ADC7-0242-98AA-226A5E8ADDB9}" srcOrd="0" destOrd="0" presId="urn:microsoft.com/office/officeart/2005/8/layout/hProcess6"/>
    <dgm:cxn modelId="{41C506DA-C12F-7E4D-A042-8965C1DCBCB4}" srcId="{6EE91255-2D88-834D-BBFD-9EB5C7906850}" destId="{19AB2865-6E78-3E46-A5F7-43B0F6D2746A}" srcOrd="0" destOrd="0" parTransId="{53B40B1E-38E3-2C4A-A89E-EF592503107E}" sibTransId="{CD54352E-BEB6-004D-8657-6FD7BD520BDA}"/>
    <dgm:cxn modelId="{9781D7DE-B5D7-EC46-A944-A6E4F08F076C}" type="presOf" srcId="{0384808E-BCDD-4645-A749-89BA4F1E7296}" destId="{3B0B7D17-89FB-B04E-9DE1-B656FAAE9391}" srcOrd="1" destOrd="0" presId="urn:microsoft.com/office/officeart/2005/8/layout/hProcess6"/>
    <dgm:cxn modelId="{9AA9F5C8-8E74-E342-AB11-3B2E2913C7DE}" srcId="{CFCACB0D-5E3C-A94A-81C1-03A8A76D7860}" destId="{99785861-335C-BF40-9314-C6DE842B1B17}" srcOrd="2" destOrd="0" parTransId="{CF32C551-F58C-264F-A10C-ECBA2E344F04}" sibTransId="{5D5548E0-2BE1-7A48-B145-056EAAD661D5}"/>
    <dgm:cxn modelId="{13654882-580F-624B-95BA-4D42A12CF3DD}" type="presOf" srcId="{19AB2865-6E78-3E46-A5F7-43B0F6D2746A}" destId="{781F67F0-8922-CB43-9984-110EEC871E46}" srcOrd="0" destOrd="0" presId="urn:microsoft.com/office/officeart/2005/8/layout/hProcess6"/>
    <dgm:cxn modelId="{072CD9A1-7FD0-8D41-9721-E74B07D1AF3A}" type="presOf" srcId="{147F7101-C19F-8A4A-BDB2-79D47D6BCA36}" destId="{1B9E479F-8B0B-BA41-BD11-391AAA60FE98}" srcOrd="0" destOrd="0" presId="urn:microsoft.com/office/officeart/2005/8/layout/hProcess6"/>
    <dgm:cxn modelId="{DF2D470E-A8AA-5F48-9AEB-1672FF291375}" srcId="{CFCACB0D-5E3C-A94A-81C1-03A8A76D7860}" destId="{C5888534-F338-2E48-B155-2E74DB109898}" srcOrd="1" destOrd="0" parTransId="{9B496A54-6457-BF45-9C0B-3623E565D34B}" sibTransId="{17DBD3F6-0C55-D64F-B557-0596E5F6224F}"/>
    <dgm:cxn modelId="{A322D151-ADF7-CF4F-A93C-D95F9D767693}" type="presOf" srcId="{0384808E-BCDD-4645-A749-89BA4F1E7296}" destId="{0EAFC40C-353D-754E-B007-DF363179E377}" srcOrd="0" destOrd="0" presId="urn:microsoft.com/office/officeart/2005/8/layout/hProcess6"/>
    <dgm:cxn modelId="{0B3D4D4F-0712-784A-A108-E05135F17C2C}" type="presOf" srcId="{99785861-335C-BF40-9314-C6DE842B1B17}" destId="{04FD3CC1-020B-CA4A-A513-C59B90ECB1BA}" srcOrd="0" destOrd="0" presId="urn:microsoft.com/office/officeart/2005/8/layout/hProcess6"/>
    <dgm:cxn modelId="{F3A12FB5-3921-4D43-A9BF-8D7FA75A98A0}" type="presOf" srcId="{6EE91255-2D88-834D-BBFD-9EB5C7906850}" destId="{AD670230-E431-E744-9231-1C53B1C56AB1}" srcOrd="0" destOrd="0" presId="urn:microsoft.com/office/officeart/2005/8/layout/hProcess6"/>
    <dgm:cxn modelId="{4DD431CA-FE15-5544-89C4-B629CB20AC03}" type="presOf" srcId="{C5888534-F338-2E48-B155-2E74DB109898}" destId="{48CD49AD-DB62-3243-98DE-B5AF558C5D1F}" srcOrd="0" destOrd="0" presId="urn:microsoft.com/office/officeart/2005/8/layout/hProcess6"/>
    <dgm:cxn modelId="{C3F4C3BF-2D06-E944-9EA0-4EB89C940189}" type="presOf" srcId="{32ED83A0-650A-0148-A855-FB2A052297D1}" destId="{D9980493-BE63-794A-BBD7-6A4EA682F902}" srcOrd="1" destOrd="0" presId="urn:microsoft.com/office/officeart/2005/8/layout/hProcess6"/>
    <dgm:cxn modelId="{903CE0C2-657E-504C-AFEA-3A8AB1E51927}" srcId="{C5888534-F338-2E48-B155-2E74DB109898}" destId="{0384808E-BCDD-4645-A749-89BA4F1E7296}" srcOrd="0" destOrd="0" parTransId="{8CEA39E9-B5B8-CB46-82DD-079A711B16AE}" sibTransId="{47E51A5B-87DA-2D4E-903D-4EB7A433EA15}"/>
    <dgm:cxn modelId="{605DB579-A689-2944-94E4-BD89E22D2542}" type="presOf" srcId="{CFCACB0D-5E3C-A94A-81C1-03A8A76D7860}" destId="{0C436B8E-857C-8242-8564-3E3697BCB01A}" srcOrd="0" destOrd="0" presId="urn:microsoft.com/office/officeart/2005/8/layout/hProcess6"/>
    <dgm:cxn modelId="{8F189958-9D10-DF43-A81F-41C483216B9C}" srcId="{99785861-335C-BF40-9314-C6DE842B1B17}" destId="{147F7101-C19F-8A4A-BDB2-79D47D6BCA36}" srcOrd="0" destOrd="0" parTransId="{5787E59D-6E39-614D-8177-BAAB1ED430C5}" sibTransId="{E04201D3-AC21-2440-93BE-59E436BEAF49}"/>
    <dgm:cxn modelId="{0A29BD1B-4814-A24A-A765-F3EF39B578B3}" srcId="{CFCACB0D-5E3C-A94A-81C1-03A8A76D7860}" destId="{6EE91255-2D88-834D-BBFD-9EB5C7906850}" srcOrd="3" destOrd="0" parTransId="{EE9BDD7F-26F7-CF48-BC5A-2A42F59BB2BA}" sibTransId="{E110EE95-6FCD-214B-8B7C-675C53DAA567}"/>
    <dgm:cxn modelId="{D4A58433-B465-6743-B431-EF036EB29548}" type="presOf" srcId="{64E2F0F4-E8E8-C74C-B6C2-5A5ABFBE0DF0}" destId="{936A440F-F7DF-8A4D-B0EB-FB7F18D6EF75}" srcOrd="0" destOrd="0" presId="urn:microsoft.com/office/officeart/2005/8/layout/hProcess6"/>
    <dgm:cxn modelId="{EB852420-B912-5046-BB47-5E208F374A9D}" srcId="{CFCACB0D-5E3C-A94A-81C1-03A8A76D7860}" destId="{64E2F0F4-E8E8-C74C-B6C2-5A5ABFBE0DF0}" srcOrd="0" destOrd="0" parTransId="{F4D62D8F-BF9F-B046-BCE0-E68C4D930DAD}" sibTransId="{817E9CB0-A578-AD4B-8A44-4861DE711CDB}"/>
    <dgm:cxn modelId="{60D9E7AA-EF4F-2E43-BE91-0FBB53A29480}" type="presOf" srcId="{147F7101-C19F-8A4A-BDB2-79D47D6BCA36}" destId="{87AB5C31-FF0D-AD4C-BAEC-88300D1AC5D7}" srcOrd="1" destOrd="0" presId="urn:microsoft.com/office/officeart/2005/8/layout/hProcess6"/>
    <dgm:cxn modelId="{2D57EEA9-4E5E-1640-A3C8-31F10C075553}" type="presOf" srcId="{19AB2865-6E78-3E46-A5F7-43B0F6D2746A}" destId="{E6ED8D9E-0980-6A42-94E2-48E9F62B425C}" srcOrd="1" destOrd="0" presId="urn:microsoft.com/office/officeart/2005/8/layout/hProcess6"/>
    <dgm:cxn modelId="{69999686-5C40-024D-A247-960E89F20DA4}" srcId="{64E2F0F4-E8E8-C74C-B6C2-5A5ABFBE0DF0}" destId="{32ED83A0-650A-0148-A855-FB2A052297D1}" srcOrd="0" destOrd="0" parTransId="{830B5466-77B4-084F-B8C7-64DC75F6DEEA}" sibTransId="{7A3091A2-0595-8F47-B946-578B5E1E861E}"/>
    <dgm:cxn modelId="{5320CFA5-C54C-F544-8757-EEA711834382}" type="presParOf" srcId="{0C436B8E-857C-8242-8564-3E3697BCB01A}" destId="{F0C35D65-D537-F84B-A533-0AB4AEA6C773}" srcOrd="0" destOrd="0" presId="urn:microsoft.com/office/officeart/2005/8/layout/hProcess6"/>
    <dgm:cxn modelId="{0BDA7076-39D9-CA4A-AECB-96B9ECB3EF89}" type="presParOf" srcId="{F0C35D65-D537-F84B-A533-0AB4AEA6C773}" destId="{876ABAE5-8A45-2D42-A0D9-3B64384A6B97}" srcOrd="0" destOrd="0" presId="urn:microsoft.com/office/officeart/2005/8/layout/hProcess6"/>
    <dgm:cxn modelId="{A61ABAB3-FEEB-1A48-9599-7DA6BC970272}" type="presParOf" srcId="{F0C35D65-D537-F84B-A533-0AB4AEA6C773}" destId="{FDBD44E8-ADC7-0242-98AA-226A5E8ADDB9}" srcOrd="1" destOrd="0" presId="urn:microsoft.com/office/officeart/2005/8/layout/hProcess6"/>
    <dgm:cxn modelId="{1FE9C7A8-41AB-8049-8A0C-97DAE59D8370}" type="presParOf" srcId="{F0C35D65-D537-F84B-A533-0AB4AEA6C773}" destId="{D9980493-BE63-794A-BBD7-6A4EA682F902}" srcOrd="2" destOrd="0" presId="urn:microsoft.com/office/officeart/2005/8/layout/hProcess6"/>
    <dgm:cxn modelId="{A1E5938C-4CBE-6746-B1E6-612B8C8F2281}" type="presParOf" srcId="{F0C35D65-D537-F84B-A533-0AB4AEA6C773}" destId="{936A440F-F7DF-8A4D-B0EB-FB7F18D6EF75}" srcOrd="3" destOrd="0" presId="urn:microsoft.com/office/officeart/2005/8/layout/hProcess6"/>
    <dgm:cxn modelId="{88261703-6DF4-5F42-9A94-8169B1B8C8E6}" type="presParOf" srcId="{0C436B8E-857C-8242-8564-3E3697BCB01A}" destId="{0CF84571-2DAE-4546-B325-3FC7DF0375C0}" srcOrd="1" destOrd="0" presId="urn:microsoft.com/office/officeart/2005/8/layout/hProcess6"/>
    <dgm:cxn modelId="{87C47615-AE4B-7D49-85FC-C5476C42EE18}" type="presParOf" srcId="{0C436B8E-857C-8242-8564-3E3697BCB01A}" destId="{F160560D-19D9-9F4F-9507-947E8F1CF056}" srcOrd="2" destOrd="0" presId="urn:microsoft.com/office/officeart/2005/8/layout/hProcess6"/>
    <dgm:cxn modelId="{8D2371A7-45F9-E64C-88B4-B908F86AA5C9}" type="presParOf" srcId="{F160560D-19D9-9F4F-9507-947E8F1CF056}" destId="{6296BBD2-A019-634F-BF32-EAC4782F8262}" srcOrd="0" destOrd="0" presId="urn:microsoft.com/office/officeart/2005/8/layout/hProcess6"/>
    <dgm:cxn modelId="{9FE1CADD-F84D-9448-BB6F-091CCAACF623}" type="presParOf" srcId="{F160560D-19D9-9F4F-9507-947E8F1CF056}" destId="{0EAFC40C-353D-754E-B007-DF363179E377}" srcOrd="1" destOrd="0" presId="urn:microsoft.com/office/officeart/2005/8/layout/hProcess6"/>
    <dgm:cxn modelId="{85E521D7-C903-9245-9DFA-D24F11A7C652}" type="presParOf" srcId="{F160560D-19D9-9F4F-9507-947E8F1CF056}" destId="{3B0B7D17-89FB-B04E-9DE1-B656FAAE9391}" srcOrd="2" destOrd="0" presId="urn:microsoft.com/office/officeart/2005/8/layout/hProcess6"/>
    <dgm:cxn modelId="{602DC504-C0F4-EF42-BB45-14EAD6589137}" type="presParOf" srcId="{F160560D-19D9-9F4F-9507-947E8F1CF056}" destId="{48CD49AD-DB62-3243-98DE-B5AF558C5D1F}" srcOrd="3" destOrd="0" presId="urn:microsoft.com/office/officeart/2005/8/layout/hProcess6"/>
    <dgm:cxn modelId="{65CEDC77-F43D-0D42-AECB-260DACE55CCB}" type="presParOf" srcId="{0C436B8E-857C-8242-8564-3E3697BCB01A}" destId="{66826338-F4F8-894B-A3F9-ED81DBA64CB0}" srcOrd="3" destOrd="0" presId="urn:microsoft.com/office/officeart/2005/8/layout/hProcess6"/>
    <dgm:cxn modelId="{B69DFB2C-7A02-B147-8305-CD305F207E1F}" type="presParOf" srcId="{0C436B8E-857C-8242-8564-3E3697BCB01A}" destId="{F4F2141B-F651-9E41-9151-2AF3FEB7BAB8}" srcOrd="4" destOrd="0" presId="urn:microsoft.com/office/officeart/2005/8/layout/hProcess6"/>
    <dgm:cxn modelId="{C968B363-39F5-7E4C-A791-E0CD48749EEB}" type="presParOf" srcId="{F4F2141B-F651-9E41-9151-2AF3FEB7BAB8}" destId="{A0952944-4FE0-CB4A-AFAA-6A026B44C3EC}" srcOrd="0" destOrd="0" presId="urn:microsoft.com/office/officeart/2005/8/layout/hProcess6"/>
    <dgm:cxn modelId="{8C655C0F-DFFC-0345-A957-297C426D4EDB}" type="presParOf" srcId="{F4F2141B-F651-9E41-9151-2AF3FEB7BAB8}" destId="{1B9E479F-8B0B-BA41-BD11-391AAA60FE98}" srcOrd="1" destOrd="0" presId="urn:microsoft.com/office/officeart/2005/8/layout/hProcess6"/>
    <dgm:cxn modelId="{9C47D382-254B-EC48-A010-18332B7B46E5}" type="presParOf" srcId="{F4F2141B-F651-9E41-9151-2AF3FEB7BAB8}" destId="{87AB5C31-FF0D-AD4C-BAEC-88300D1AC5D7}" srcOrd="2" destOrd="0" presId="urn:microsoft.com/office/officeart/2005/8/layout/hProcess6"/>
    <dgm:cxn modelId="{25C124F1-42E1-3047-BAEE-5A74A8F53FB6}" type="presParOf" srcId="{F4F2141B-F651-9E41-9151-2AF3FEB7BAB8}" destId="{04FD3CC1-020B-CA4A-A513-C59B90ECB1BA}" srcOrd="3" destOrd="0" presId="urn:microsoft.com/office/officeart/2005/8/layout/hProcess6"/>
    <dgm:cxn modelId="{CAA513D2-6984-BD4E-996F-4DC1BC356EFD}" type="presParOf" srcId="{0C436B8E-857C-8242-8564-3E3697BCB01A}" destId="{511A80B6-2398-0542-8004-A7A7F795FEBF}" srcOrd="5" destOrd="0" presId="urn:microsoft.com/office/officeart/2005/8/layout/hProcess6"/>
    <dgm:cxn modelId="{3118A9FF-465D-A847-A4F2-632D9A426C1D}" type="presParOf" srcId="{0C436B8E-857C-8242-8564-3E3697BCB01A}" destId="{A66D4282-A9E6-F34F-93D3-71E155A27A7F}" srcOrd="6" destOrd="0" presId="urn:microsoft.com/office/officeart/2005/8/layout/hProcess6"/>
    <dgm:cxn modelId="{527230E0-4C62-EF41-85BF-2D40101E6444}" type="presParOf" srcId="{A66D4282-A9E6-F34F-93D3-71E155A27A7F}" destId="{EEA858F2-5BE2-5844-B6B5-174BB9232671}" srcOrd="0" destOrd="0" presId="urn:microsoft.com/office/officeart/2005/8/layout/hProcess6"/>
    <dgm:cxn modelId="{3BD72620-AAF8-CC4F-90EB-2F4464548BAD}" type="presParOf" srcId="{A66D4282-A9E6-F34F-93D3-71E155A27A7F}" destId="{781F67F0-8922-CB43-9984-110EEC871E46}" srcOrd="1" destOrd="0" presId="urn:microsoft.com/office/officeart/2005/8/layout/hProcess6"/>
    <dgm:cxn modelId="{CD492074-4D7E-004E-A758-7DC6BBBA076D}" type="presParOf" srcId="{A66D4282-A9E6-F34F-93D3-71E155A27A7F}" destId="{E6ED8D9E-0980-6A42-94E2-48E9F62B425C}" srcOrd="2" destOrd="0" presId="urn:microsoft.com/office/officeart/2005/8/layout/hProcess6"/>
    <dgm:cxn modelId="{EF07EACA-0016-1544-9190-700839427154}" type="presParOf" srcId="{A66D4282-A9E6-F34F-93D3-71E155A27A7F}" destId="{AD670230-E431-E744-9231-1C53B1C56AB1}" srcOrd="3" destOrd="0" presId="urn:microsoft.com/office/officeart/2005/8/layout/hProcess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E0EA31B1-3897-D64A-9F10-C9372C5053CA}"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7C3153B5-39DC-E94A-B54D-D6EF4B6DFE31}">
      <dgm:prSet custT="1"/>
      <dgm:spPr/>
      <dgm:t>
        <a:bodyPr/>
        <a:lstStyle/>
        <a:p>
          <a:pPr algn="ctr" rtl="0"/>
          <a:r>
            <a:rPr lang="en-US" sz="4800" dirty="0"/>
            <a:t>NurOwn</a:t>
          </a:r>
          <a:r>
            <a:rPr lang="en-US" sz="4800" baseline="30000" dirty="0"/>
            <a:t>®</a:t>
          </a:r>
          <a:r>
            <a:rPr lang="en-US" sz="4800" dirty="0"/>
            <a:t> ALS Development </a:t>
          </a:r>
        </a:p>
      </dgm:t>
    </dgm:pt>
    <dgm:pt modelId="{C1FC4876-82F4-3142-9A0E-C05EC6FA5DB7}" type="parTrans" cxnId="{01D4AAFC-0291-0E49-8588-D73E3D18A361}">
      <dgm:prSet/>
      <dgm:spPr/>
      <dgm:t>
        <a:bodyPr/>
        <a:lstStyle/>
        <a:p>
          <a:pPr algn="ctr"/>
          <a:endParaRPr lang="en-US" sz="4800"/>
        </a:p>
      </dgm:t>
    </dgm:pt>
    <dgm:pt modelId="{2BC93FBA-4F39-B344-8DD0-47F05FC0FA41}" type="sibTrans" cxnId="{01D4AAFC-0291-0E49-8588-D73E3D18A361}">
      <dgm:prSet/>
      <dgm:spPr/>
      <dgm:t>
        <a:bodyPr/>
        <a:lstStyle/>
        <a:p>
          <a:pPr algn="ctr"/>
          <a:endParaRPr lang="en-US" sz="4800"/>
        </a:p>
      </dgm:t>
    </dgm:pt>
    <dgm:pt modelId="{FABE534E-6478-9B45-9BB4-80AFA1EC1933}" type="pres">
      <dgm:prSet presAssocID="{E0EA31B1-3897-D64A-9F10-C9372C5053CA}" presName="linear" presStyleCnt="0">
        <dgm:presLayoutVars>
          <dgm:animLvl val="lvl"/>
          <dgm:resizeHandles val="exact"/>
        </dgm:presLayoutVars>
      </dgm:prSet>
      <dgm:spPr/>
      <dgm:t>
        <a:bodyPr/>
        <a:lstStyle/>
        <a:p>
          <a:endParaRPr lang="en-US"/>
        </a:p>
      </dgm:t>
    </dgm:pt>
    <dgm:pt modelId="{0CAD6EA6-1FD8-DC4E-8AC1-4FEF4A47081A}" type="pres">
      <dgm:prSet presAssocID="{7C3153B5-39DC-E94A-B54D-D6EF4B6DFE31}" presName="parentText" presStyleLbl="node1" presStyleIdx="0" presStyleCnt="1">
        <dgm:presLayoutVars>
          <dgm:chMax val="0"/>
          <dgm:bulletEnabled val="1"/>
        </dgm:presLayoutVars>
      </dgm:prSet>
      <dgm:spPr/>
      <dgm:t>
        <a:bodyPr/>
        <a:lstStyle/>
        <a:p>
          <a:endParaRPr lang="en-US"/>
        </a:p>
      </dgm:t>
    </dgm:pt>
  </dgm:ptLst>
  <dgm:cxnLst>
    <dgm:cxn modelId="{5DE1669E-EE85-1846-B66B-C84AE709D51F}" type="presOf" srcId="{E0EA31B1-3897-D64A-9F10-C9372C5053CA}" destId="{FABE534E-6478-9B45-9BB4-80AFA1EC1933}" srcOrd="0" destOrd="0" presId="urn:microsoft.com/office/officeart/2005/8/layout/vList2"/>
    <dgm:cxn modelId="{24ADCAED-AA65-DB41-B6E8-BDD7BEE16778}" type="presOf" srcId="{7C3153B5-39DC-E94A-B54D-D6EF4B6DFE31}" destId="{0CAD6EA6-1FD8-DC4E-8AC1-4FEF4A47081A}" srcOrd="0" destOrd="0" presId="urn:microsoft.com/office/officeart/2005/8/layout/vList2"/>
    <dgm:cxn modelId="{01D4AAFC-0291-0E49-8588-D73E3D18A361}" srcId="{E0EA31B1-3897-D64A-9F10-C9372C5053CA}" destId="{7C3153B5-39DC-E94A-B54D-D6EF4B6DFE31}" srcOrd="0" destOrd="0" parTransId="{C1FC4876-82F4-3142-9A0E-C05EC6FA5DB7}" sibTransId="{2BC93FBA-4F39-B344-8DD0-47F05FC0FA41}"/>
    <dgm:cxn modelId="{7309BB13-5BDC-AD4A-8354-ADE28C56A359}" type="presParOf" srcId="{FABE534E-6478-9B45-9BB4-80AFA1EC1933}" destId="{0CAD6EA6-1FD8-DC4E-8AC1-4FEF4A47081A}" srcOrd="0"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F9F92A3-8010-4A47-A043-A7D9769415F2}"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C36BA811-A267-A049-AD9F-3439AE9839F5}">
      <dgm:prSet custT="1"/>
      <dgm:spPr/>
      <dgm:t>
        <a:bodyPr/>
        <a:lstStyle/>
        <a:p>
          <a:pPr algn="ctr" rtl="0"/>
          <a:r>
            <a:rPr lang="en-US" sz="4400" dirty="0"/>
            <a:t>NurOwn</a:t>
          </a:r>
          <a:r>
            <a:rPr lang="en-US" sz="4400" baseline="30000" dirty="0"/>
            <a:t>®</a:t>
          </a:r>
          <a:r>
            <a:rPr lang="en-US" sz="4400" dirty="0"/>
            <a:t> Phase 2 Study:             Met Primary Safety Outcomes</a:t>
          </a:r>
        </a:p>
      </dgm:t>
    </dgm:pt>
    <dgm:pt modelId="{31F630E1-08D3-1F4F-8CDB-19BC2D8CDC84}" type="parTrans" cxnId="{86090435-BE5B-BC4D-AD5E-4790370CB0E7}">
      <dgm:prSet/>
      <dgm:spPr/>
      <dgm:t>
        <a:bodyPr/>
        <a:lstStyle/>
        <a:p>
          <a:endParaRPr lang="en-US" sz="2800"/>
        </a:p>
      </dgm:t>
    </dgm:pt>
    <dgm:pt modelId="{E212F5AB-F929-3D48-B698-D32B7C7A90A8}" type="sibTrans" cxnId="{86090435-BE5B-BC4D-AD5E-4790370CB0E7}">
      <dgm:prSet/>
      <dgm:spPr/>
      <dgm:t>
        <a:bodyPr/>
        <a:lstStyle/>
        <a:p>
          <a:endParaRPr lang="en-US" sz="2800"/>
        </a:p>
      </dgm:t>
    </dgm:pt>
    <dgm:pt modelId="{B175F3D4-8DB9-084F-8B6A-A81B64EEEECB}" type="pres">
      <dgm:prSet presAssocID="{AF9F92A3-8010-4A47-A043-A7D9769415F2}" presName="linear" presStyleCnt="0">
        <dgm:presLayoutVars>
          <dgm:animLvl val="lvl"/>
          <dgm:resizeHandles val="exact"/>
        </dgm:presLayoutVars>
      </dgm:prSet>
      <dgm:spPr/>
      <dgm:t>
        <a:bodyPr/>
        <a:lstStyle/>
        <a:p>
          <a:endParaRPr lang="en-US"/>
        </a:p>
      </dgm:t>
    </dgm:pt>
    <dgm:pt modelId="{24426E09-7585-6449-B8D6-9E13217B2C30}" type="pres">
      <dgm:prSet presAssocID="{C36BA811-A267-A049-AD9F-3439AE9839F5}" presName="parentText" presStyleLbl="node1" presStyleIdx="0" presStyleCnt="1">
        <dgm:presLayoutVars>
          <dgm:chMax val="0"/>
          <dgm:bulletEnabled val="1"/>
        </dgm:presLayoutVars>
      </dgm:prSet>
      <dgm:spPr/>
      <dgm:t>
        <a:bodyPr/>
        <a:lstStyle/>
        <a:p>
          <a:endParaRPr lang="en-US"/>
        </a:p>
      </dgm:t>
    </dgm:pt>
  </dgm:ptLst>
  <dgm:cxnLst>
    <dgm:cxn modelId="{86090435-BE5B-BC4D-AD5E-4790370CB0E7}" srcId="{AF9F92A3-8010-4A47-A043-A7D9769415F2}" destId="{C36BA811-A267-A049-AD9F-3439AE9839F5}" srcOrd="0" destOrd="0" parTransId="{31F630E1-08D3-1F4F-8CDB-19BC2D8CDC84}" sibTransId="{E212F5AB-F929-3D48-B698-D32B7C7A90A8}"/>
    <dgm:cxn modelId="{DF3EC294-A3D7-DB4D-BFB6-10C002859BE0}" type="presOf" srcId="{C36BA811-A267-A049-AD9F-3439AE9839F5}" destId="{24426E09-7585-6449-B8D6-9E13217B2C30}" srcOrd="0" destOrd="0" presId="urn:microsoft.com/office/officeart/2005/8/layout/vList2"/>
    <dgm:cxn modelId="{29D9A446-4A87-0E40-8A91-BA8978325512}" type="presOf" srcId="{AF9F92A3-8010-4A47-A043-A7D9769415F2}" destId="{B175F3D4-8DB9-084F-8B6A-A81B64EEEECB}" srcOrd="0" destOrd="0" presId="urn:microsoft.com/office/officeart/2005/8/layout/vList2"/>
    <dgm:cxn modelId="{5035AB3C-3C52-4646-9AEF-7BA62E62AC6B}" type="presParOf" srcId="{B175F3D4-8DB9-084F-8B6A-A81B64EEEECB}" destId="{24426E09-7585-6449-B8D6-9E13217B2C3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137FD1A-4C30-1348-9F63-63A9B7BCA2FF}"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DCCD308C-0091-0944-A6C2-97FF8C20AF53}">
      <dgm:prSet custT="1"/>
      <dgm:spPr/>
      <dgm:t>
        <a:bodyPr/>
        <a:lstStyle/>
        <a:p>
          <a:pPr algn="ctr" rtl="0"/>
          <a:r>
            <a:rPr lang="en-US" sz="4000" dirty="0"/>
            <a:t>NurOwn</a:t>
          </a:r>
          <a:r>
            <a:rPr lang="en-US" sz="4000" dirty="0">
              <a:latin typeface="Calibri" panose="020F0502020204030204" pitchFamily="34" charset="0"/>
              <a:cs typeface="Calibri" panose="020F0502020204030204" pitchFamily="34" charset="0"/>
            </a:rPr>
            <a:t>®</a:t>
          </a:r>
          <a:r>
            <a:rPr lang="en-US" sz="4000" dirty="0"/>
            <a:t> ALS Phase 3 Study Schema</a:t>
          </a:r>
        </a:p>
      </dgm:t>
    </dgm:pt>
    <dgm:pt modelId="{398B557E-A412-8348-9E11-DCB818C6028F}" type="parTrans" cxnId="{67FB625A-C53C-A343-829D-61300EB90F9A}">
      <dgm:prSet/>
      <dgm:spPr/>
      <dgm:t>
        <a:bodyPr/>
        <a:lstStyle/>
        <a:p>
          <a:pPr algn="ctr"/>
          <a:endParaRPr lang="en-US" sz="4000"/>
        </a:p>
      </dgm:t>
    </dgm:pt>
    <dgm:pt modelId="{7C6860EA-EDAC-394D-B1FC-8D6B3D4B6449}" type="sibTrans" cxnId="{67FB625A-C53C-A343-829D-61300EB90F9A}">
      <dgm:prSet/>
      <dgm:spPr/>
      <dgm:t>
        <a:bodyPr/>
        <a:lstStyle/>
        <a:p>
          <a:pPr algn="ctr"/>
          <a:endParaRPr lang="en-US" sz="4000"/>
        </a:p>
      </dgm:t>
    </dgm:pt>
    <dgm:pt modelId="{B8300EA6-D7FB-2F44-BD26-1BEA174D8C7D}" type="pres">
      <dgm:prSet presAssocID="{5137FD1A-4C30-1348-9F63-63A9B7BCA2FF}" presName="linear" presStyleCnt="0">
        <dgm:presLayoutVars>
          <dgm:animLvl val="lvl"/>
          <dgm:resizeHandles val="exact"/>
        </dgm:presLayoutVars>
      </dgm:prSet>
      <dgm:spPr/>
      <dgm:t>
        <a:bodyPr/>
        <a:lstStyle/>
        <a:p>
          <a:endParaRPr lang="en-US"/>
        </a:p>
      </dgm:t>
    </dgm:pt>
    <dgm:pt modelId="{7F30845D-950B-3B41-B8CA-12F55F89BA15}" type="pres">
      <dgm:prSet presAssocID="{DCCD308C-0091-0944-A6C2-97FF8C20AF53}" presName="parentText" presStyleLbl="node1" presStyleIdx="0" presStyleCnt="1">
        <dgm:presLayoutVars>
          <dgm:chMax val="0"/>
          <dgm:bulletEnabled val="1"/>
        </dgm:presLayoutVars>
      </dgm:prSet>
      <dgm:spPr/>
      <dgm:t>
        <a:bodyPr/>
        <a:lstStyle/>
        <a:p>
          <a:endParaRPr lang="en-US"/>
        </a:p>
      </dgm:t>
    </dgm:pt>
  </dgm:ptLst>
  <dgm:cxnLst>
    <dgm:cxn modelId="{67FB625A-C53C-A343-829D-61300EB90F9A}" srcId="{5137FD1A-4C30-1348-9F63-63A9B7BCA2FF}" destId="{DCCD308C-0091-0944-A6C2-97FF8C20AF53}" srcOrd="0" destOrd="0" parTransId="{398B557E-A412-8348-9E11-DCB818C6028F}" sibTransId="{7C6860EA-EDAC-394D-B1FC-8D6B3D4B6449}"/>
    <dgm:cxn modelId="{EB0A666E-FC85-BE4E-B4F9-23F6C30823D3}" type="presOf" srcId="{DCCD308C-0091-0944-A6C2-97FF8C20AF53}" destId="{7F30845D-950B-3B41-B8CA-12F55F89BA15}" srcOrd="0" destOrd="0" presId="urn:microsoft.com/office/officeart/2005/8/layout/vList2"/>
    <dgm:cxn modelId="{2860098F-350C-0149-9AB9-A0636B559818}" type="presOf" srcId="{5137FD1A-4C30-1348-9F63-63A9B7BCA2FF}" destId="{B8300EA6-D7FB-2F44-BD26-1BEA174D8C7D}" srcOrd="0" destOrd="0" presId="urn:microsoft.com/office/officeart/2005/8/layout/vList2"/>
    <dgm:cxn modelId="{2E28E2B9-74C5-BF40-B340-E30473B38B4D}" type="presParOf" srcId="{B8300EA6-D7FB-2F44-BD26-1BEA174D8C7D}" destId="{7F30845D-950B-3B41-B8CA-12F55F89BA1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70CB2DF-5858-ED40-919A-73FF5BA18BE8}"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967AA56C-62C9-A344-A3D0-B35E1902D65B}">
      <dgm:prSet custT="1"/>
      <dgm:spPr/>
      <dgm:t>
        <a:bodyPr/>
        <a:lstStyle/>
        <a:p>
          <a:pPr algn="ctr" rtl="0"/>
          <a:r>
            <a:rPr lang="en-US" sz="2400" b="1" dirty="0">
              <a:latin typeface="+mn-lt"/>
            </a:rPr>
            <a:t>Inclusion</a:t>
          </a:r>
          <a:endParaRPr lang="en-US" sz="2400" dirty="0">
            <a:latin typeface="+mn-lt"/>
          </a:endParaRPr>
        </a:p>
      </dgm:t>
    </dgm:pt>
    <dgm:pt modelId="{0677512C-0672-134D-8F0F-C260204E405A}" type="parTrans" cxnId="{B28C1630-AE88-9F4A-855A-A6EC36D224CC}">
      <dgm:prSet/>
      <dgm:spPr/>
      <dgm:t>
        <a:bodyPr/>
        <a:lstStyle/>
        <a:p>
          <a:endParaRPr lang="en-US" sz="2400">
            <a:latin typeface="+mn-lt"/>
          </a:endParaRPr>
        </a:p>
      </dgm:t>
    </dgm:pt>
    <dgm:pt modelId="{1B87DBE4-DAB1-074A-8A38-B027E5D49009}" type="sibTrans" cxnId="{B28C1630-AE88-9F4A-855A-A6EC36D224CC}">
      <dgm:prSet/>
      <dgm:spPr/>
      <dgm:t>
        <a:bodyPr/>
        <a:lstStyle/>
        <a:p>
          <a:endParaRPr lang="en-US" sz="2400">
            <a:latin typeface="+mn-lt"/>
          </a:endParaRPr>
        </a:p>
      </dgm:t>
    </dgm:pt>
    <dgm:pt modelId="{C8E22EE3-DAFF-EA4A-A795-6D3D910E4E25}">
      <dgm:prSet custT="1"/>
      <dgm:spPr/>
      <dgm:t>
        <a:bodyPr/>
        <a:lstStyle/>
        <a:p>
          <a:pPr rtl="0"/>
          <a:r>
            <a:rPr lang="en-US" sz="1800" dirty="0">
              <a:latin typeface="+mn-lt"/>
            </a:rPr>
            <a:t>≤ 60 years</a:t>
          </a:r>
        </a:p>
      </dgm:t>
    </dgm:pt>
    <dgm:pt modelId="{EAC66D03-1E57-AF43-8A1D-F8D9E89150B5}" type="parTrans" cxnId="{20681EC5-2E60-1E4B-9704-F0BD8593F1B2}">
      <dgm:prSet/>
      <dgm:spPr/>
      <dgm:t>
        <a:bodyPr/>
        <a:lstStyle/>
        <a:p>
          <a:endParaRPr lang="en-US" sz="2400">
            <a:latin typeface="+mn-lt"/>
          </a:endParaRPr>
        </a:p>
      </dgm:t>
    </dgm:pt>
    <dgm:pt modelId="{9D94D25D-C6CF-F642-93CD-2DDE4CB517F5}" type="sibTrans" cxnId="{20681EC5-2E60-1E4B-9704-F0BD8593F1B2}">
      <dgm:prSet/>
      <dgm:spPr/>
      <dgm:t>
        <a:bodyPr/>
        <a:lstStyle/>
        <a:p>
          <a:endParaRPr lang="en-US" sz="2400">
            <a:latin typeface="+mn-lt"/>
          </a:endParaRPr>
        </a:p>
      </dgm:t>
    </dgm:pt>
    <dgm:pt modelId="{511B5917-5350-934C-BF98-BD92322BD1BF}">
      <dgm:prSet custT="1"/>
      <dgm:spPr/>
      <dgm:t>
        <a:bodyPr/>
        <a:lstStyle/>
        <a:p>
          <a:pPr rtl="0"/>
          <a:r>
            <a:rPr lang="mr-IN" sz="1800" dirty="0">
              <a:latin typeface="+mn-lt"/>
            </a:rPr>
            <a:t>SVC &gt; 65%</a:t>
          </a:r>
        </a:p>
      </dgm:t>
    </dgm:pt>
    <dgm:pt modelId="{969EC245-7F82-C14D-B5CB-2AD224FE8EA8}" type="parTrans" cxnId="{77841BA5-B59C-734F-B4E3-66A13F44EB1E}">
      <dgm:prSet/>
      <dgm:spPr/>
      <dgm:t>
        <a:bodyPr/>
        <a:lstStyle/>
        <a:p>
          <a:endParaRPr lang="en-US" sz="2400">
            <a:latin typeface="+mn-lt"/>
          </a:endParaRPr>
        </a:p>
      </dgm:t>
    </dgm:pt>
    <dgm:pt modelId="{772F4977-64B0-D44D-9A66-E199A360A746}" type="sibTrans" cxnId="{77841BA5-B59C-734F-B4E3-66A13F44EB1E}">
      <dgm:prSet/>
      <dgm:spPr/>
      <dgm:t>
        <a:bodyPr/>
        <a:lstStyle/>
        <a:p>
          <a:endParaRPr lang="en-US" sz="2400">
            <a:latin typeface="+mn-lt"/>
          </a:endParaRPr>
        </a:p>
      </dgm:t>
    </dgm:pt>
    <dgm:pt modelId="{10F745D1-30D6-1F40-B2E1-3DAAD8EDA1E7}">
      <dgm:prSet custT="1"/>
      <dgm:spPr/>
      <dgm:t>
        <a:bodyPr/>
        <a:lstStyle/>
        <a:p>
          <a:pPr rtl="0"/>
          <a:r>
            <a:rPr lang="en-US" sz="1800" dirty="0">
              <a:latin typeface="+mn-lt"/>
            </a:rPr>
            <a:t>ALS ≤ 2 years</a:t>
          </a:r>
        </a:p>
      </dgm:t>
    </dgm:pt>
    <dgm:pt modelId="{B54F712B-3695-484C-8E6D-EEAF39C09B83}" type="parTrans" cxnId="{CDAF7426-6FC7-E942-B927-3B6DC99A3467}">
      <dgm:prSet/>
      <dgm:spPr/>
      <dgm:t>
        <a:bodyPr/>
        <a:lstStyle/>
        <a:p>
          <a:endParaRPr lang="en-US" sz="2400">
            <a:latin typeface="+mn-lt"/>
          </a:endParaRPr>
        </a:p>
      </dgm:t>
    </dgm:pt>
    <dgm:pt modelId="{20E2D73F-DC0A-E64C-BAA4-BAA0F4D1EBE3}" type="sibTrans" cxnId="{CDAF7426-6FC7-E942-B927-3B6DC99A3467}">
      <dgm:prSet/>
      <dgm:spPr/>
      <dgm:t>
        <a:bodyPr/>
        <a:lstStyle/>
        <a:p>
          <a:endParaRPr lang="en-US" sz="2400">
            <a:latin typeface="+mn-lt"/>
          </a:endParaRPr>
        </a:p>
      </dgm:t>
    </dgm:pt>
    <dgm:pt modelId="{F0A9077E-FB13-0F49-A4B8-38139B13C903}">
      <dgm:prSet custT="1"/>
      <dgm:spPr/>
      <dgm:t>
        <a:bodyPr/>
        <a:lstStyle/>
        <a:p>
          <a:pPr algn="ctr" rtl="0"/>
          <a:r>
            <a:rPr lang="en-US" sz="2400" b="1" dirty="0">
              <a:latin typeface="+mn-lt"/>
            </a:rPr>
            <a:t>Exclusion</a:t>
          </a:r>
          <a:endParaRPr lang="en-US" sz="2400" dirty="0">
            <a:latin typeface="+mn-lt"/>
          </a:endParaRPr>
        </a:p>
      </dgm:t>
    </dgm:pt>
    <dgm:pt modelId="{B677428D-8676-4840-A06A-E8C2A8833519}" type="parTrans" cxnId="{DDB42147-1A38-6046-B6BE-1E64E1DEF010}">
      <dgm:prSet/>
      <dgm:spPr/>
      <dgm:t>
        <a:bodyPr/>
        <a:lstStyle/>
        <a:p>
          <a:endParaRPr lang="en-US" sz="2400">
            <a:latin typeface="+mn-lt"/>
          </a:endParaRPr>
        </a:p>
      </dgm:t>
    </dgm:pt>
    <dgm:pt modelId="{61C72880-CD9B-374B-812B-58EF96F4D4DF}" type="sibTrans" cxnId="{DDB42147-1A38-6046-B6BE-1E64E1DEF010}">
      <dgm:prSet/>
      <dgm:spPr/>
      <dgm:t>
        <a:bodyPr/>
        <a:lstStyle/>
        <a:p>
          <a:endParaRPr lang="en-US" sz="2400">
            <a:latin typeface="+mn-lt"/>
          </a:endParaRPr>
        </a:p>
      </dgm:t>
    </dgm:pt>
    <dgm:pt modelId="{263EFBD1-EDC5-454F-8756-B23B51C0B8FB}">
      <dgm:prSet custT="1"/>
      <dgm:spPr/>
      <dgm:t>
        <a:bodyPr/>
        <a:lstStyle/>
        <a:p>
          <a:pPr rtl="0"/>
          <a:r>
            <a:rPr lang="en-US" sz="1800" dirty="0">
              <a:latin typeface="+mn-lt"/>
            </a:rPr>
            <a:t>Edaravone</a:t>
          </a:r>
        </a:p>
      </dgm:t>
    </dgm:pt>
    <dgm:pt modelId="{2917B1C1-A04E-B742-A275-C41FC68E0CAB}" type="parTrans" cxnId="{324BD68A-272E-A246-AC1E-F6B4AECA73C0}">
      <dgm:prSet/>
      <dgm:spPr/>
      <dgm:t>
        <a:bodyPr/>
        <a:lstStyle/>
        <a:p>
          <a:endParaRPr lang="en-US" sz="2400">
            <a:latin typeface="+mn-lt"/>
          </a:endParaRPr>
        </a:p>
      </dgm:t>
    </dgm:pt>
    <dgm:pt modelId="{F3BAD01A-49ED-5A4A-A913-6032E2F1B4B2}" type="sibTrans" cxnId="{324BD68A-272E-A246-AC1E-F6B4AECA73C0}">
      <dgm:prSet/>
      <dgm:spPr/>
      <dgm:t>
        <a:bodyPr/>
        <a:lstStyle/>
        <a:p>
          <a:endParaRPr lang="en-US" sz="2400">
            <a:latin typeface="+mn-lt"/>
          </a:endParaRPr>
        </a:p>
      </dgm:t>
    </dgm:pt>
    <dgm:pt modelId="{DD0B6DBA-6A5B-DA46-BE37-672B0819526D}">
      <dgm:prSet custT="1"/>
      <dgm:spPr/>
      <dgm:t>
        <a:bodyPr/>
        <a:lstStyle/>
        <a:p>
          <a:pPr rtl="0"/>
          <a:r>
            <a:rPr lang="en-US" sz="1800" dirty="0">
              <a:latin typeface="+mn-lt"/>
            </a:rPr>
            <a:t>Ventilation</a:t>
          </a:r>
        </a:p>
      </dgm:t>
    </dgm:pt>
    <dgm:pt modelId="{148EDF84-9A44-C74A-AEC6-8D61534B62DA}" type="parTrans" cxnId="{BCBB72D8-A4B4-074D-8BAB-BE835F5DCDC1}">
      <dgm:prSet/>
      <dgm:spPr/>
      <dgm:t>
        <a:bodyPr/>
        <a:lstStyle/>
        <a:p>
          <a:endParaRPr lang="en-US" sz="2400">
            <a:latin typeface="+mn-lt"/>
          </a:endParaRPr>
        </a:p>
      </dgm:t>
    </dgm:pt>
    <dgm:pt modelId="{608517C5-08AB-2B43-A51E-98ABC1416D27}" type="sibTrans" cxnId="{BCBB72D8-A4B4-074D-8BAB-BE835F5DCDC1}">
      <dgm:prSet/>
      <dgm:spPr/>
      <dgm:t>
        <a:bodyPr/>
        <a:lstStyle/>
        <a:p>
          <a:endParaRPr lang="en-US" sz="2400">
            <a:latin typeface="+mn-lt"/>
          </a:endParaRPr>
        </a:p>
      </dgm:t>
    </dgm:pt>
    <dgm:pt modelId="{28298F19-2F87-B349-86B5-9ABF23244DF1}">
      <dgm:prSet custT="1"/>
      <dgm:spPr/>
      <dgm:t>
        <a:bodyPr/>
        <a:lstStyle/>
        <a:p>
          <a:pPr rtl="0"/>
          <a:r>
            <a:rPr lang="en-US" sz="1800" dirty="0">
              <a:latin typeface="+mn-lt"/>
            </a:rPr>
            <a:t>Feeding tube</a:t>
          </a:r>
        </a:p>
      </dgm:t>
    </dgm:pt>
    <dgm:pt modelId="{23310C07-E9B3-E746-BA93-D16B32DC0ACA}" type="parTrans" cxnId="{7E72DDCF-3D0E-CB47-AD88-26480B148EB5}">
      <dgm:prSet/>
      <dgm:spPr/>
      <dgm:t>
        <a:bodyPr/>
        <a:lstStyle/>
        <a:p>
          <a:endParaRPr lang="en-US" sz="2400">
            <a:latin typeface="+mn-lt"/>
          </a:endParaRPr>
        </a:p>
      </dgm:t>
    </dgm:pt>
    <dgm:pt modelId="{1B346B9C-A737-A045-935D-FDC552D481E0}" type="sibTrans" cxnId="{7E72DDCF-3D0E-CB47-AD88-26480B148EB5}">
      <dgm:prSet/>
      <dgm:spPr/>
      <dgm:t>
        <a:bodyPr/>
        <a:lstStyle/>
        <a:p>
          <a:endParaRPr lang="en-US" sz="2400">
            <a:latin typeface="+mn-lt"/>
          </a:endParaRPr>
        </a:p>
      </dgm:t>
    </dgm:pt>
    <dgm:pt modelId="{AD357114-6499-1D4B-8F76-3A1751BB51AC}">
      <dgm:prSet custT="1"/>
      <dgm:spPr/>
      <dgm:t>
        <a:bodyPr/>
        <a:lstStyle/>
        <a:p>
          <a:pPr rtl="0"/>
          <a:r>
            <a:rPr lang="en-US" sz="1800" dirty="0">
              <a:latin typeface="+mn-lt"/>
            </a:rPr>
            <a:t>Rapid progressors</a:t>
          </a:r>
        </a:p>
      </dgm:t>
    </dgm:pt>
    <dgm:pt modelId="{D653F988-3126-6342-94D9-29EB6E488CAA}" type="parTrans" cxnId="{5A52387B-827D-D04B-B04D-25D03D59145B}">
      <dgm:prSet/>
      <dgm:spPr/>
      <dgm:t>
        <a:bodyPr/>
        <a:lstStyle/>
        <a:p>
          <a:endParaRPr lang="en-US"/>
        </a:p>
      </dgm:t>
    </dgm:pt>
    <dgm:pt modelId="{26035DDC-EF96-0440-95BF-97FFAABB299A}" type="sibTrans" cxnId="{5A52387B-827D-D04B-B04D-25D03D59145B}">
      <dgm:prSet/>
      <dgm:spPr/>
      <dgm:t>
        <a:bodyPr/>
        <a:lstStyle/>
        <a:p>
          <a:endParaRPr lang="en-US"/>
        </a:p>
      </dgm:t>
    </dgm:pt>
    <dgm:pt modelId="{FFC2C6FF-8E3F-C44E-929A-596C3B79010D}" type="pres">
      <dgm:prSet presAssocID="{170CB2DF-5858-ED40-919A-73FF5BA18BE8}" presName="linear" presStyleCnt="0">
        <dgm:presLayoutVars>
          <dgm:animLvl val="lvl"/>
          <dgm:resizeHandles val="exact"/>
        </dgm:presLayoutVars>
      </dgm:prSet>
      <dgm:spPr/>
      <dgm:t>
        <a:bodyPr/>
        <a:lstStyle/>
        <a:p>
          <a:endParaRPr lang="en-US"/>
        </a:p>
      </dgm:t>
    </dgm:pt>
    <dgm:pt modelId="{ED93B67D-E157-0546-A4A7-F4B895E89329}" type="pres">
      <dgm:prSet presAssocID="{967AA56C-62C9-A344-A3D0-B35E1902D65B}" presName="parentText" presStyleLbl="node1" presStyleIdx="0" presStyleCnt="2">
        <dgm:presLayoutVars>
          <dgm:chMax val="0"/>
          <dgm:bulletEnabled val="1"/>
        </dgm:presLayoutVars>
      </dgm:prSet>
      <dgm:spPr/>
      <dgm:t>
        <a:bodyPr/>
        <a:lstStyle/>
        <a:p>
          <a:endParaRPr lang="en-US"/>
        </a:p>
      </dgm:t>
    </dgm:pt>
    <dgm:pt modelId="{F32DC7C2-C402-DD49-AA51-63C2287299E5}" type="pres">
      <dgm:prSet presAssocID="{967AA56C-62C9-A344-A3D0-B35E1902D65B}" presName="childText" presStyleLbl="revTx" presStyleIdx="0" presStyleCnt="2">
        <dgm:presLayoutVars>
          <dgm:bulletEnabled val="1"/>
        </dgm:presLayoutVars>
      </dgm:prSet>
      <dgm:spPr/>
      <dgm:t>
        <a:bodyPr/>
        <a:lstStyle/>
        <a:p>
          <a:endParaRPr lang="en-US"/>
        </a:p>
      </dgm:t>
    </dgm:pt>
    <dgm:pt modelId="{21AF1820-D38C-4142-892D-A99C15750C25}" type="pres">
      <dgm:prSet presAssocID="{F0A9077E-FB13-0F49-A4B8-38139B13C903}" presName="parentText" presStyleLbl="node1" presStyleIdx="1" presStyleCnt="2">
        <dgm:presLayoutVars>
          <dgm:chMax val="0"/>
          <dgm:bulletEnabled val="1"/>
        </dgm:presLayoutVars>
      </dgm:prSet>
      <dgm:spPr/>
      <dgm:t>
        <a:bodyPr/>
        <a:lstStyle/>
        <a:p>
          <a:endParaRPr lang="en-US"/>
        </a:p>
      </dgm:t>
    </dgm:pt>
    <dgm:pt modelId="{4F999797-5C85-6749-8D46-A4C69378E6D6}" type="pres">
      <dgm:prSet presAssocID="{F0A9077E-FB13-0F49-A4B8-38139B13C903}" presName="childText" presStyleLbl="revTx" presStyleIdx="1" presStyleCnt="2">
        <dgm:presLayoutVars>
          <dgm:bulletEnabled val="1"/>
        </dgm:presLayoutVars>
      </dgm:prSet>
      <dgm:spPr/>
      <dgm:t>
        <a:bodyPr/>
        <a:lstStyle/>
        <a:p>
          <a:endParaRPr lang="en-US"/>
        </a:p>
      </dgm:t>
    </dgm:pt>
  </dgm:ptLst>
  <dgm:cxnLst>
    <dgm:cxn modelId="{B28C1630-AE88-9F4A-855A-A6EC36D224CC}" srcId="{170CB2DF-5858-ED40-919A-73FF5BA18BE8}" destId="{967AA56C-62C9-A344-A3D0-B35E1902D65B}" srcOrd="0" destOrd="0" parTransId="{0677512C-0672-134D-8F0F-C260204E405A}" sibTransId="{1B87DBE4-DAB1-074A-8A38-B027E5D49009}"/>
    <dgm:cxn modelId="{18721D60-8BB8-0C4C-9558-F9681E2D0D8D}" type="presOf" srcId="{10F745D1-30D6-1F40-B2E1-3DAAD8EDA1E7}" destId="{F32DC7C2-C402-DD49-AA51-63C2287299E5}" srcOrd="0" destOrd="2" presId="urn:microsoft.com/office/officeart/2005/8/layout/vList2"/>
    <dgm:cxn modelId="{5A52387B-827D-D04B-B04D-25D03D59145B}" srcId="{967AA56C-62C9-A344-A3D0-B35E1902D65B}" destId="{AD357114-6499-1D4B-8F76-3A1751BB51AC}" srcOrd="3" destOrd="0" parTransId="{D653F988-3126-6342-94D9-29EB6E488CAA}" sibTransId="{26035DDC-EF96-0440-95BF-97FFAABB299A}"/>
    <dgm:cxn modelId="{BCBB72D8-A4B4-074D-8BAB-BE835F5DCDC1}" srcId="{F0A9077E-FB13-0F49-A4B8-38139B13C903}" destId="{DD0B6DBA-6A5B-DA46-BE37-672B0819526D}" srcOrd="1" destOrd="0" parTransId="{148EDF84-9A44-C74A-AEC6-8D61534B62DA}" sibTransId="{608517C5-08AB-2B43-A51E-98ABC1416D27}"/>
    <dgm:cxn modelId="{CA39CAD2-24B4-924E-987B-CE4BC48BECFA}" type="presOf" srcId="{F0A9077E-FB13-0F49-A4B8-38139B13C903}" destId="{21AF1820-D38C-4142-892D-A99C15750C25}" srcOrd="0" destOrd="0" presId="urn:microsoft.com/office/officeart/2005/8/layout/vList2"/>
    <dgm:cxn modelId="{64CD59D5-23C4-0047-888A-88D62354CE42}" type="presOf" srcId="{28298F19-2F87-B349-86B5-9ABF23244DF1}" destId="{4F999797-5C85-6749-8D46-A4C69378E6D6}" srcOrd="0" destOrd="2" presId="urn:microsoft.com/office/officeart/2005/8/layout/vList2"/>
    <dgm:cxn modelId="{CB496B62-05F1-524E-808A-7AD84BFFA563}" type="presOf" srcId="{967AA56C-62C9-A344-A3D0-B35E1902D65B}" destId="{ED93B67D-E157-0546-A4A7-F4B895E89329}" srcOrd="0" destOrd="0" presId="urn:microsoft.com/office/officeart/2005/8/layout/vList2"/>
    <dgm:cxn modelId="{3250E11E-844C-6541-BE1C-112F57E77E12}" type="presOf" srcId="{511B5917-5350-934C-BF98-BD92322BD1BF}" destId="{F32DC7C2-C402-DD49-AA51-63C2287299E5}" srcOrd="0" destOrd="1" presId="urn:microsoft.com/office/officeart/2005/8/layout/vList2"/>
    <dgm:cxn modelId="{98A84409-4845-CE4B-964F-FC25495480D0}" type="presOf" srcId="{263EFBD1-EDC5-454F-8756-B23B51C0B8FB}" destId="{4F999797-5C85-6749-8D46-A4C69378E6D6}" srcOrd="0" destOrd="0" presId="urn:microsoft.com/office/officeart/2005/8/layout/vList2"/>
    <dgm:cxn modelId="{82148859-49FB-1F40-BF73-20AD5C3B5FD0}" type="presOf" srcId="{AD357114-6499-1D4B-8F76-3A1751BB51AC}" destId="{F32DC7C2-C402-DD49-AA51-63C2287299E5}" srcOrd="0" destOrd="3" presId="urn:microsoft.com/office/officeart/2005/8/layout/vList2"/>
    <dgm:cxn modelId="{F444D08E-B0BD-154C-AF3F-504B826B2481}" type="presOf" srcId="{C8E22EE3-DAFF-EA4A-A795-6D3D910E4E25}" destId="{F32DC7C2-C402-DD49-AA51-63C2287299E5}" srcOrd="0" destOrd="0" presId="urn:microsoft.com/office/officeart/2005/8/layout/vList2"/>
    <dgm:cxn modelId="{CDAF7426-6FC7-E942-B927-3B6DC99A3467}" srcId="{967AA56C-62C9-A344-A3D0-B35E1902D65B}" destId="{10F745D1-30D6-1F40-B2E1-3DAAD8EDA1E7}" srcOrd="2" destOrd="0" parTransId="{B54F712B-3695-484C-8E6D-EEAF39C09B83}" sibTransId="{20E2D73F-DC0A-E64C-BAA4-BAA0F4D1EBE3}"/>
    <dgm:cxn modelId="{7E72DDCF-3D0E-CB47-AD88-26480B148EB5}" srcId="{F0A9077E-FB13-0F49-A4B8-38139B13C903}" destId="{28298F19-2F87-B349-86B5-9ABF23244DF1}" srcOrd="2" destOrd="0" parTransId="{23310C07-E9B3-E746-BA93-D16B32DC0ACA}" sibTransId="{1B346B9C-A737-A045-935D-FDC552D481E0}"/>
    <dgm:cxn modelId="{77841BA5-B59C-734F-B4E3-66A13F44EB1E}" srcId="{967AA56C-62C9-A344-A3D0-B35E1902D65B}" destId="{511B5917-5350-934C-BF98-BD92322BD1BF}" srcOrd="1" destOrd="0" parTransId="{969EC245-7F82-C14D-B5CB-2AD224FE8EA8}" sibTransId="{772F4977-64B0-D44D-9A66-E199A360A746}"/>
    <dgm:cxn modelId="{DDB42147-1A38-6046-B6BE-1E64E1DEF010}" srcId="{170CB2DF-5858-ED40-919A-73FF5BA18BE8}" destId="{F0A9077E-FB13-0F49-A4B8-38139B13C903}" srcOrd="1" destOrd="0" parTransId="{B677428D-8676-4840-A06A-E8C2A8833519}" sibTransId="{61C72880-CD9B-374B-812B-58EF96F4D4DF}"/>
    <dgm:cxn modelId="{20681EC5-2E60-1E4B-9704-F0BD8593F1B2}" srcId="{967AA56C-62C9-A344-A3D0-B35E1902D65B}" destId="{C8E22EE3-DAFF-EA4A-A795-6D3D910E4E25}" srcOrd="0" destOrd="0" parTransId="{EAC66D03-1E57-AF43-8A1D-F8D9E89150B5}" sibTransId="{9D94D25D-C6CF-F642-93CD-2DDE4CB517F5}"/>
    <dgm:cxn modelId="{324BD68A-272E-A246-AC1E-F6B4AECA73C0}" srcId="{F0A9077E-FB13-0F49-A4B8-38139B13C903}" destId="{263EFBD1-EDC5-454F-8756-B23B51C0B8FB}" srcOrd="0" destOrd="0" parTransId="{2917B1C1-A04E-B742-A275-C41FC68E0CAB}" sibTransId="{F3BAD01A-49ED-5A4A-A913-6032E2F1B4B2}"/>
    <dgm:cxn modelId="{F7F915F6-B406-934E-A81C-9DEC59EEB4DB}" type="presOf" srcId="{DD0B6DBA-6A5B-DA46-BE37-672B0819526D}" destId="{4F999797-5C85-6749-8D46-A4C69378E6D6}" srcOrd="0" destOrd="1" presId="urn:microsoft.com/office/officeart/2005/8/layout/vList2"/>
    <dgm:cxn modelId="{48E69B33-8CB8-DF49-9C40-1E3F04FD41B4}" type="presOf" srcId="{170CB2DF-5858-ED40-919A-73FF5BA18BE8}" destId="{FFC2C6FF-8E3F-C44E-929A-596C3B79010D}" srcOrd="0" destOrd="0" presId="urn:microsoft.com/office/officeart/2005/8/layout/vList2"/>
    <dgm:cxn modelId="{3F588928-2C20-BA45-823E-E7ADE650E04C}" type="presParOf" srcId="{FFC2C6FF-8E3F-C44E-929A-596C3B79010D}" destId="{ED93B67D-E157-0546-A4A7-F4B895E89329}" srcOrd="0" destOrd="0" presId="urn:microsoft.com/office/officeart/2005/8/layout/vList2"/>
    <dgm:cxn modelId="{28E6ABBE-31D6-294B-BEE3-A6106FF34242}" type="presParOf" srcId="{FFC2C6FF-8E3F-C44E-929A-596C3B79010D}" destId="{F32DC7C2-C402-DD49-AA51-63C2287299E5}" srcOrd="1" destOrd="0" presId="urn:microsoft.com/office/officeart/2005/8/layout/vList2"/>
    <dgm:cxn modelId="{299A5946-234D-5E4B-90A4-A889701EF1B8}" type="presParOf" srcId="{FFC2C6FF-8E3F-C44E-929A-596C3B79010D}" destId="{21AF1820-D38C-4142-892D-A99C15750C25}" srcOrd="2" destOrd="0" presId="urn:microsoft.com/office/officeart/2005/8/layout/vList2"/>
    <dgm:cxn modelId="{9C3D1994-0533-8444-939E-7C498C13EFD3}" type="presParOf" srcId="{FFC2C6FF-8E3F-C44E-929A-596C3B79010D}" destId="{4F999797-5C85-6749-8D46-A4C69378E6D6}" srcOrd="3"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AD24742-95E0-AA4B-990F-F071762C7171}"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1E815178-8D39-E04E-BD50-D934CB830B11}">
      <dgm:prSet custT="1"/>
      <dgm:spPr/>
      <dgm:t>
        <a:bodyPr/>
        <a:lstStyle/>
        <a:p>
          <a:pPr algn="ctr" rtl="0"/>
          <a:r>
            <a:rPr lang="en-US" sz="2000" dirty="0"/>
            <a:t>Randomization         </a:t>
          </a:r>
        </a:p>
      </dgm:t>
    </dgm:pt>
    <dgm:pt modelId="{3287CD05-6CAD-784C-84BE-E97813F52AC6}" type="parTrans" cxnId="{CFF11747-31B2-2E47-AF78-1B43CB484C1A}">
      <dgm:prSet/>
      <dgm:spPr/>
      <dgm:t>
        <a:bodyPr/>
        <a:lstStyle/>
        <a:p>
          <a:pPr algn="ctr"/>
          <a:endParaRPr lang="en-US" sz="2000"/>
        </a:p>
      </dgm:t>
    </dgm:pt>
    <dgm:pt modelId="{9C4629F2-7B49-E140-97C2-E1AD80F0B250}" type="sibTrans" cxnId="{CFF11747-31B2-2E47-AF78-1B43CB484C1A}">
      <dgm:prSet/>
      <dgm:spPr/>
      <dgm:t>
        <a:bodyPr/>
        <a:lstStyle/>
        <a:p>
          <a:pPr algn="ctr"/>
          <a:endParaRPr lang="en-US" sz="2000"/>
        </a:p>
      </dgm:t>
    </dgm:pt>
    <dgm:pt modelId="{7EC48D98-042D-B74B-BDB0-7CC18E82DC73}" type="pres">
      <dgm:prSet presAssocID="{BAD24742-95E0-AA4B-990F-F071762C7171}" presName="linear" presStyleCnt="0">
        <dgm:presLayoutVars>
          <dgm:animLvl val="lvl"/>
          <dgm:resizeHandles val="exact"/>
        </dgm:presLayoutVars>
      </dgm:prSet>
      <dgm:spPr/>
      <dgm:t>
        <a:bodyPr/>
        <a:lstStyle/>
        <a:p>
          <a:endParaRPr lang="en-US"/>
        </a:p>
      </dgm:t>
    </dgm:pt>
    <dgm:pt modelId="{E8C6A1F2-7F60-8846-90FC-A4D341B85E66}" type="pres">
      <dgm:prSet presAssocID="{1E815178-8D39-E04E-BD50-D934CB830B11}" presName="parentText" presStyleLbl="node1" presStyleIdx="0" presStyleCnt="1" custAng="5400000" custLinFactNeighborX="-38998">
        <dgm:presLayoutVars>
          <dgm:chMax val="0"/>
          <dgm:bulletEnabled val="1"/>
        </dgm:presLayoutVars>
      </dgm:prSet>
      <dgm:spPr/>
      <dgm:t>
        <a:bodyPr/>
        <a:lstStyle/>
        <a:p>
          <a:endParaRPr lang="en-US"/>
        </a:p>
      </dgm:t>
    </dgm:pt>
  </dgm:ptLst>
  <dgm:cxnLst>
    <dgm:cxn modelId="{FE01332C-1209-1F4B-9F2E-43AE222E27A0}" type="presOf" srcId="{1E815178-8D39-E04E-BD50-D934CB830B11}" destId="{E8C6A1F2-7F60-8846-90FC-A4D341B85E66}" srcOrd="0" destOrd="0" presId="urn:microsoft.com/office/officeart/2005/8/layout/vList2"/>
    <dgm:cxn modelId="{8EA24A6C-AF7B-E949-9108-CDC6A93A9169}" type="presOf" srcId="{BAD24742-95E0-AA4B-990F-F071762C7171}" destId="{7EC48D98-042D-B74B-BDB0-7CC18E82DC73}" srcOrd="0" destOrd="0" presId="urn:microsoft.com/office/officeart/2005/8/layout/vList2"/>
    <dgm:cxn modelId="{CFF11747-31B2-2E47-AF78-1B43CB484C1A}" srcId="{BAD24742-95E0-AA4B-990F-F071762C7171}" destId="{1E815178-8D39-E04E-BD50-D934CB830B11}" srcOrd="0" destOrd="0" parTransId="{3287CD05-6CAD-784C-84BE-E97813F52AC6}" sibTransId="{9C4629F2-7B49-E140-97C2-E1AD80F0B250}"/>
    <dgm:cxn modelId="{08090432-8BB6-AC4D-B991-7637B376394C}" type="presParOf" srcId="{7EC48D98-042D-B74B-BDB0-7CC18E82DC73}" destId="{E8C6A1F2-7F60-8846-90FC-A4D341B85E66}"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7298B6B1-8FD4-064E-AF90-7CC2D5A01592}" type="doc">
      <dgm:prSet loTypeId="urn:microsoft.com/office/officeart/2005/8/layout/vList2" loCatId="list" qsTypeId="urn:microsoft.com/office/officeart/2005/8/quickstyle/simple4" qsCatId="simple" csTypeId="urn:microsoft.com/office/officeart/2005/8/colors/accent1_2" csCatId="accent1"/>
      <dgm:spPr/>
      <dgm:t>
        <a:bodyPr/>
        <a:lstStyle/>
        <a:p>
          <a:endParaRPr lang="en-US"/>
        </a:p>
      </dgm:t>
    </dgm:pt>
    <dgm:pt modelId="{3B9A78EC-51DA-9047-81BC-B29F700D049B}">
      <dgm:prSet custT="1"/>
      <dgm:spPr/>
      <dgm:t>
        <a:bodyPr/>
        <a:lstStyle/>
        <a:p>
          <a:pPr algn="ctr" rtl="0"/>
          <a:r>
            <a:rPr lang="en-US" sz="2000" dirty="0"/>
            <a:t>Bone Marrow Aspiration</a:t>
          </a:r>
        </a:p>
      </dgm:t>
    </dgm:pt>
    <dgm:pt modelId="{DB34BDBA-5813-2944-A7E4-45745B3AA4CB}" type="parTrans" cxnId="{C69E84B3-A563-ED43-B5BB-EC41F6588575}">
      <dgm:prSet/>
      <dgm:spPr/>
      <dgm:t>
        <a:bodyPr/>
        <a:lstStyle/>
        <a:p>
          <a:endParaRPr lang="en-US"/>
        </a:p>
      </dgm:t>
    </dgm:pt>
    <dgm:pt modelId="{A5F3D2A4-2238-1448-9B3B-D262D8E67D16}" type="sibTrans" cxnId="{C69E84B3-A563-ED43-B5BB-EC41F6588575}">
      <dgm:prSet/>
      <dgm:spPr/>
      <dgm:t>
        <a:bodyPr/>
        <a:lstStyle/>
        <a:p>
          <a:endParaRPr lang="en-US"/>
        </a:p>
      </dgm:t>
    </dgm:pt>
    <dgm:pt modelId="{71CF34CB-D433-0044-BF36-2B6E2D3850AE}" type="pres">
      <dgm:prSet presAssocID="{7298B6B1-8FD4-064E-AF90-7CC2D5A01592}" presName="linear" presStyleCnt="0">
        <dgm:presLayoutVars>
          <dgm:animLvl val="lvl"/>
          <dgm:resizeHandles val="exact"/>
        </dgm:presLayoutVars>
      </dgm:prSet>
      <dgm:spPr/>
      <dgm:t>
        <a:bodyPr/>
        <a:lstStyle/>
        <a:p>
          <a:endParaRPr lang="en-US"/>
        </a:p>
      </dgm:t>
    </dgm:pt>
    <dgm:pt modelId="{F866158D-8299-1849-AA4F-D8C103B952C8}" type="pres">
      <dgm:prSet presAssocID="{3B9A78EC-51DA-9047-81BC-B29F700D049B}" presName="parentText" presStyleLbl="node1" presStyleIdx="0" presStyleCnt="1" custAng="5400000">
        <dgm:presLayoutVars>
          <dgm:chMax val="0"/>
          <dgm:bulletEnabled val="1"/>
        </dgm:presLayoutVars>
      </dgm:prSet>
      <dgm:spPr/>
      <dgm:t>
        <a:bodyPr/>
        <a:lstStyle/>
        <a:p>
          <a:endParaRPr lang="en-US"/>
        </a:p>
      </dgm:t>
    </dgm:pt>
  </dgm:ptLst>
  <dgm:cxnLst>
    <dgm:cxn modelId="{BCB6D272-5A0F-9846-94A1-1251D137C57D}" type="presOf" srcId="{7298B6B1-8FD4-064E-AF90-7CC2D5A01592}" destId="{71CF34CB-D433-0044-BF36-2B6E2D3850AE}" srcOrd="0" destOrd="0" presId="urn:microsoft.com/office/officeart/2005/8/layout/vList2"/>
    <dgm:cxn modelId="{C69E84B3-A563-ED43-B5BB-EC41F6588575}" srcId="{7298B6B1-8FD4-064E-AF90-7CC2D5A01592}" destId="{3B9A78EC-51DA-9047-81BC-B29F700D049B}" srcOrd="0" destOrd="0" parTransId="{DB34BDBA-5813-2944-A7E4-45745B3AA4CB}" sibTransId="{A5F3D2A4-2238-1448-9B3B-D262D8E67D16}"/>
    <dgm:cxn modelId="{B7BC4947-35F0-3145-8327-FE7B011E3A75}" type="presOf" srcId="{3B9A78EC-51DA-9047-81BC-B29F700D049B}" destId="{F866158D-8299-1849-AA4F-D8C103B952C8}" srcOrd="0" destOrd="0" presId="urn:microsoft.com/office/officeart/2005/8/layout/vList2"/>
    <dgm:cxn modelId="{981E012A-0E6C-D84F-A45B-DFC8F35D0D38}" type="presParOf" srcId="{71CF34CB-D433-0044-BF36-2B6E2D3850AE}" destId="{F866158D-8299-1849-AA4F-D8C103B952C8}"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DA3A862-005A-9F47-B03F-8F805953C1AC}"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D76582A0-BA8B-964C-8AD5-39E6FC3D7D8E}">
      <dgm:prSet custT="1"/>
      <dgm:spPr/>
      <dgm:t>
        <a:bodyPr/>
        <a:lstStyle/>
        <a:p>
          <a:pPr algn="ctr" rtl="0"/>
          <a:r>
            <a:rPr lang="en-US" sz="2000" dirty="0"/>
            <a:t>MSC-NTF    (n=100)</a:t>
          </a:r>
        </a:p>
      </dgm:t>
    </dgm:pt>
    <dgm:pt modelId="{F114B8EA-3D95-204A-8374-090F7FA04BA8}" type="parTrans" cxnId="{26B89B07-5A61-3349-87CF-AC991171ACE3}">
      <dgm:prSet/>
      <dgm:spPr/>
      <dgm:t>
        <a:bodyPr/>
        <a:lstStyle/>
        <a:p>
          <a:endParaRPr lang="en-US" sz="2000"/>
        </a:p>
      </dgm:t>
    </dgm:pt>
    <dgm:pt modelId="{9FBF5AD9-73C1-334D-A061-50BF8F203AC1}" type="sibTrans" cxnId="{26B89B07-5A61-3349-87CF-AC991171ACE3}">
      <dgm:prSet/>
      <dgm:spPr/>
      <dgm:t>
        <a:bodyPr/>
        <a:lstStyle/>
        <a:p>
          <a:endParaRPr lang="en-US" sz="2000"/>
        </a:p>
      </dgm:t>
    </dgm:pt>
    <dgm:pt modelId="{ACAB0D1D-54AC-A144-BBF0-555290DAFB54}" type="pres">
      <dgm:prSet presAssocID="{2DA3A862-005A-9F47-B03F-8F805953C1AC}" presName="linear" presStyleCnt="0">
        <dgm:presLayoutVars>
          <dgm:animLvl val="lvl"/>
          <dgm:resizeHandles val="exact"/>
        </dgm:presLayoutVars>
      </dgm:prSet>
      <dgm:spPr/>
      <dgm:t>
        <a:bodyPr/>
        <a:lstStyle/>
        <a:p>
          <a:endParaRPr lang="en-US"/>
        </a:p>
      </dgm:t>
    </dgm:pt>
    <dgm:pt modelId="{A17AB3F8-47F3-604F-A62A-2A156E268928}" type="pres">
      <dgm:prSet presAssocID="{D76582A0-BA8B-964C-8AD5-39E6FC3D7D8E}" presName="parentText" presStyleLbl="node1" presStyleIdx="0" presStyleCnt="1">
        <dgm:presLayoutVars>
          <dgm:chMax val="0"/>
          <dgm:bulletEnabled val="1"/>
        </dgm:presLayoutVars>
      </dgm:prSet>
      <dgm:spPr/>
      <dgm:t>
        <a:bodyPr/>
        <a:lstStyle/>
        <a:p>
          <a:endParaRPr lang="en-US"/>
        </a:p>
      </dgm:t>
    </dgm:pt>
  </dgm:ptLst>
  <dgm:cxnLst>
    <dgm:cxn modelId="{EC33B948-B1AF-2144-AF63-1A016D9580CC}" type="presOf" srcId="{D76582A0-BA8B-964C-8AD5-39E6FC3D7D8E}" destId="{A17AB3F8-47F3-604F-A62A-2A156E268928}" srcOrd="0" destOrd="0" presId="urn:microsoft.com/office/officeart/2005/8/layout/vList2"/>
    <dgm:cxn modelId="{26B89B07-5A61-3349-87CF-AC991171ACE3}" srcId="{2DA3A862-005A-9F47-B03F-8F805953C1AC}" destId="{D76582A0-BA8B-964C-8AD5-39E6FC3D7D8E}" srcOrd="0" destOrd="0" parTransId="{F114B8EA-3D95-204A-8374-090F7FA04BA8}" sibTransId="{9FBF5AD9-73C1-334D-A061-50BF8F203AC1}"/>
    <dgm:cxn modelId="{F7F9E0A3-6821-B64D-A508-8DB74DAF2305}" type="presOf" srcId="{2DA3A862-005A-9F47-B03F-8F805953C1AC}" destId="{ACAB0D1D-54AC-A144-BBF0-555290DAFB54}" srcOrd="0" destOrd="0" presId="urn:microsoft.com/office/officeart/2005/8/layout/vList2"/>
    <dgm:cxn modelId="{D5DF381F-8E51-CB4E-B7B1-FC88DFF5F28E}" type="presParOf" srcId="{ACAB0D1D-54AC-A144-BBF0-555290DAFB54}" destId="{A17AB3F8-47F3-604F-A62A-2A156E268928}" srcOrd="0" destOrd="0" presId="urn:microsoft.com/office/officeart/2005/8/layout/vList2"/>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DA3A862-005A-9F47-B03F-8F805953C1AC}"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D76582A0-BA8B-964C-8AD5-39E6FC3D7D8E}">
      <dgm:prSet custT="1"/>
      <dgm:spPr/>
      <dgm:t>
        <a:bodyPr/>
        <a:lstStyle/>
        <a:p>
          <a:pPr algn="ctr" rtl="0"/>
          <a:r>
            <a:rPr lang="en-US" sz="2000" dirty="0"/>
            <a:t>Placebo       (n=100)              </a:t>
          </a:r>
        </a:p>
      </dgm:t>
    </dgm:pt>
    <dgm:pt modelId="{F114B8EA-3D95-204A-8374-090F7FA04BA8}" type="parTrans" cxnId="{26B89B07-5A61-3349-87CF-AC991171ACE3}">
      <dgm:prSet/>
      <dgm:spPr/>
      <dgm:t>
        <a:bodyPr/>
        <a:lstStyle/>
        <a:p>
          <a:endParaRPr lang="en-US" sz="2400"/>
        </a:p>
      </dgm:t>
    </dgm:pt>
    <dgm:pt modelId="{9FBF5AD9-73C1-334D-A061-50BF8F203AC1}" type="sibTrans" cxnId="{26B89B07-5A61-3349-87CF-AC991171ACE3}">
      <dgm:prSet/>
      <dgm:spPr/>
      <dgm:t>
        <a:bodyPr/>
        <a:lstStyle/>
        <a:p>
          <a:endParaRPr lang="en-US" sz="2400"/>
        </a:p>
      </dgm:t>
    </dgm:pt>
    <dgm:pt modelId="{ACAB0D1D-54AC-A144-BBF0-555290DAFB54}" type="pres">
      <dgm:prSet presAssocID="{2DA3A862-005A-9F47-B03F-8F805953C1AC}" presName="linear" presStyleCnt="0">
        <dgm:presLayoutVars>
          <dgm:animLvl val="lvl"/>
          <dgm:resizeHandles val="exact"/>
        </dgm:presLayoutVars>
      </dgm:prSet>
      <dgm:spPr/>
      <dgm:t>
        <a:bodyPr/>
        <a:lstStyle/>
        <a:p>
          <a:endParaRPr lang="en-US"/>
        </a:p>
      </dgm:t>
    </dgm:pt>
    <dgm:pt modelId="{A17AB3F8-47F3-604F-A62A-2A156E268928}" type="pres">
      <dgm:prSet presAssocID="{D76582A0-BA8B-964C-8AD5-39E6FC3D7D8E}" presName="parentText" presStyleLbl="node1" presStyleIdx="0" presStyleCnt="1" custLinFactNeighborY="4634">
        <dgm:presLayoutVars>
          <dgm:chMax val="0"/>
          <dgm:bulletEnabled val="1"/>
        </dgm:presLayoutVars>
      </dgm:prSet>
      <dgm:spPr/>
      <dgm:t>
        <a:bodyPr/>
        <a:lstStyle/>
        <a:p>
          <a:endParaRPr lang="en-US"/>
        </a:p>
      </dgm:t>
    </dgm:pt>
  </dgm:ptLst>
  <dgm:cxnLst>
    <dgm:cxn modelId="{DE43ADBB-6C09-6A46-99D7-A401B4C9BA5A}" type="presOf" srcId="{D76582A0-BA8B-964C-8AD5-39E6FC3D7D8E}" destId="{A17AB3F8-47F3-604F-A62A-2A156E268928}" srcOrd="0" destOrd="0" presId="urn:microsoft.com/office/officeart/2005/8/layout/vList2"/>
    <dgm:cxn modelId="{26B89B07-5A61-3349-87CF-AC991171ACE3}" srcId="{2DA3A862-005A-9F47-B03F-8F805953C1AC}" destId="{D76582A0-BA8B-964C-8AD5-39E6FC3D7D8E}" srcOrd="0" destOrd="0" parTransId="{F114B8EA-3D95-204A-8374-090F7FA04BA8}" sibTransId="{9FBF5AD9-73C1-334D-A061-50BF8F203AC1}"/>
    <dgm:cxn modelId="{88FBA047-2177-3C40-B849-4C407182A3C4}" type="presOf" srcId="{2DA3A862-005A-9F47-B03F-8F805953C1AC}" destId="{ACAB0D1D-54AC-A144-BBF0-555290DAFB54}" srcOrd="0" destOrd="0" presId="urn:microsoft.com/office/officeart/2005/8/layout/vList2"/>
    <dgm:cxn modelId="{6013B92D-73E5-6646-B092-F96000DDEDFD}" type="presParOf" srcId="{ACAB0D1D-54AC-A144-BBF0-555290DAFB54}" destId="{A17AB3F8-47F3-604F-A62A-2A156E268928}" srcOrd="0" destOrd="0" presId="urn:microsoft.com/office/officeart/2005/8/layout/vList2"/>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021CF74E-715C-EC46-9E9C-44002B850E39}"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30A3D8D9-ECC6-B549-9B72-B39A3A6A988D}">
      <dgm:prSet/>
      <dgm:spPr/>
      <dgm:t>
        <a:bodyPr/>
        <a:lstStyle/>
        <a:p>
          <a:pPr algn="ctr" rtl="0"/>
          <a:r>
            <a:rPr lang="en-US" dirty="0"/>
            <a:t>Outcomes</a:t>
          </a:r>
        </a:p>
      </dgm:t>
    </dgm:pt>
    <dgm:pt modelId="{84B55C5B-A7E8-A24E-AEA5-1013EB10CC86}" type="parTrans" cxnId="{9D3FB17B-5EE1-BD44-9E56-2AA39EC0A5DB}">
      <dgm:prSet/>
      <dgm:spPr/>
      <dgm:t>
        <a:bodyPr/>
        <a:lstStyle/>
        <a:p>
          <a:pPr algn="ctr"/>
          <a:endParaRPr lang="en-US"/>
        </a:p>
      </dgm:t>
    </dgm:pt>
    <dgm:pt modelId="{7E29E0DC-18E7-2145-9EC0-79C2DEE073ED}" type="sibTrans" cxnId="{9D3FB17B-5EE1-BD44-9E56-2AA39EC0A5DB}">
      <dgm:prSet/>
      <dgm:spPr/>
      <dgm:t>
        <a:bodyPr/>
        <a:lstStyle/>
        <a:p>
          <a:pPr algn="ctr"/>
          <a:endParaRPr lang="en-US"/>
        </a:p>
      </dgm:t>
    </dgm:pt>
    <dgm:pt modelId="{D8FC3450-12CF-3747-B1BE-74DDA84273FD}">
      <dgm:prSet custT="1"/>
      <dgm:spPr/>
      <dgm:t>
        <a:bodyPr/>
        <a:lstStyle/>
        <a:p>
          <a:pPr algn="l" rtl="0"/>
          <a:r>
            <a:rPr lang="en-US" sz="2000" dirty="0"/>
            <a:t>ALSFRS-R responder analysis</a:t>
          </a:r>
        </a:p>
      </dgm:t>
    </dgm:pt>
    <dgm:pt modelId="{12832396-0654-0549-BA5F-8DAC498E78F1}" type="parTrans" cxnId="{CF5FA029-6608-924E-AC9F-53FA6E54BA7D}">
      <dgm:prSet/>
      <dgm:spPr/>
      <dgm:t>
        <a:bodyPr/>
        <a:lstStyle/>
        <a:p>
          <a:pPr algn="ctr"/>
          <a:endParaRPr lang="en-US"/>
        </a:p>
      </dgm:t>
    </dgm:pt>
    <dgm:pt modelId="{A52E1233-AB18-5941-A1F0-C984846081F4}" type="sibTrans" cxnId="{CF5FA029-6608-924E-AC9F-53FA6E54BA7D}">
      <dgm:prSet/>
      <dgm:spPr/>
      <dgm:t>
        <a:bodyPr/>
        <a:lstStyle/>
        <a:p>
          <a:pPr algn="ctr"/>
          <a:endParaRPr lang="en-US"/>
        </a:p>
      </dgm:t>
    </dgm:pt>
    <dgm:pt modelId="{808F1A23-BE4E-5843-B28A-8E81B4D5E311}">
      <dgm:prSet custT="1"/>
      <dgm:spPr/>
      <dgm:t>
        <a:bodyPr/>
        <a:lstStyle/>
        <a:p>
          <a:pPr algn="l" rtl="0"/>
          <a:r>
            <a:rPr lang="en-US" sz="2000" dirty="0"/>
            <a:t>ALSFRS-R change from baseline</a:t>
          </a:r>
        </a:p>
      </dgm:t>
    </dgm:pt>
    <dgm:pt modelId="{FA132996-28FD-E741-A61C-58BFF28E9534}" type="parTrans" cxnId="{2BF2AE09-E904-EA41-A579-72BB796166EB}">
      <dgm:prSet/>
      <dgm:spPr/>
      <dgm:t>
        <a:bodyPr/>
        <a:lstStyle/>
        <a:p>
          <a:pPr algn="ctr"/>
          <a:endParaRPr lang="en-US"/>
        </a:p>
      </dgm:t>
    </dgm:pt>
    <dgm:pt modelId="{F367303E-95A4-D04A-93EF-63BB7E87D1E8}" type="sibTrans" cxnId="{2BF2AE09-E904-EA41-A579-72BB796166EB}">
      <dgm:prSet/>
      <dgm:spPr/>
      <dgm:t>
        <a:bodyPr/>
        <a:lstStyle/>
        <a:p>
          <a:pPr algn="ctr"/>
          <a:endParaRPr lang="en-US"/>
        </a:p>
      </dgm:t>
    </dgm:pt>
    <dgm:pt modelId="{C51700E0-C8C1-F942-8581-31179FA31AC8}">
      <dgm:prSet custT="1"/>
      <dgm:spPr/>
      <dgm:t>
        <a:bodyPr/>
        <a:lstStyle/>
        <a:p>
          <a:pPr algn="l" rtl="0"/>
          <a:r>
            <a:rPr lang="en-US" sz="2000" dirty="0"/>
            <a:t>SVC</a:t>
          </a:r>
        </a:p>
      </dgm:t>
    </dgm:pt>
    <dgm:pt modelId="{078D1988-3B01-AB43-89D7-C5D364396B0B}" type="parTrans" cxnId="{055099FA-5B60-0D48-B204-91AF20708A6C}">
      <dgm:prSet/>
      <dgm:spPr/>
      <dgm:t>
        <a:bodyPr/>
        <a:lstStyle/>
        <a:p>
          <a:pPr algn="ctr"/>
          <a:endParaRPr lang="en-US"/>
        </a:p>
      </dgm:t>
    </dgm:pt>
    <dgm:pt modelId="{95E94E64-826B-0648-9404-2159222DFB07}" type="sibTrans" cxnId="{055099FA-5B60-0D48-B204-91AF20708A6C}">
      <dgm:prSet/>
      <dgm:spPr/>
      <dgm:t>
        <a:bodyPr/>
        <a:lstStyle/>
        <a:p>
          <a:pPr algn="ctr"/>
          <a:endParaRPr lang="en-US"/>
        </a:p>
      </dgm:t>
    </dgm:pt>
    <dgm:pt modelId="{9321DBA5-4A8A-974C-A7FF-0A6BE31D2237}">
      <dgm:prSet custT="1"/>
      <dgm:spPr/>
      <dgm:t>
        <a:bodyPr/>
        <a:lstStyle/>
        <a:p>
          <a:pPr algn="l" rtl="0"/>
          <a:r>
            <a:rPr lang="en-US" sz="2000" dirty="0"/>
            <a:t>Tracheostomy-free survival</a:t>
          </a:r>
        </a:p>
      </dgm:t>
    </dgm:pt>
    <dgm:pt modelId="{9A741015-A388-6245-B1CC-C9630F093C09}" type="parTrans" cxnId="{46CD4B9D-56FD-F843-BBFA-041FEC2DEC35}">
      <dgm:prSet/>
      <dgm:spPr/>
      <dgm:t>
        <a:bodyPr/>
        <a:lstStyle/>
        <a:p>
          <a:pPr algn="ctr"/>
          <a:endParaRPr lang="en-US"/>
        </a:p>
      </dgm:t>
    </dgm:pt>
    <dgm:pt modelId="{54642A39-53DA-AF42-9162-3699C3C198B2}" type="sibTrans" cxnId="{46CD4B9D-56FD-F843-BBFA-041FEC2DEC35}">
      <dgm:prSet/>
      <dgm:spPr/>
      <dgm:t>
        <a:bodyPr/>
        <a:lstStyle/>
        <a:p>
          <a:pPr algn="ctr"/>
          <a:endParaRPr lang="en-US"/>
        </a:p>
      </dgm:t>
    </dgm:pt>
    <dgm:pt modelId="{A93DAAFE-EF07-BE44-B220-9317609CA7B1}">
      <dgm:prSet custT="1"/>
      <dgm:spPr/>
      <dgm:t>
        <a:bodyPr/>
        <a:lstStyle/>
        <a:p>
          <a:pPr algn="l" rtl="0"/>
          <a:r>
            <a:rPr lang="en-US" sz="2000" dirty="0"/>
            <a:t>CSF/biomarkers (7 samples over 6 months)</a:t>
          </a:r>
        </a:p>
      </dgm:t>
    </dgm:pt>
    <dgm:pt modelId="{A19328A7-A094-5041-A6CB-052B5197AB18}" type="parTrans" cxnId="{89A3C787-2340-8E4C-8CF8-F3F488541CE5}">
      <dgm:prSet/>
      <dgm:spPr/>
      <dgm:t>
        <a:bodyPr/>
        <a:lstStyle/>
        <a:p>
          <a:pPr algn="ctr"/>
          <a:endParaRPr lang="en-US"/>
        </a:p>
      </dgm:t>
    </dgm:pt>
    <dgm:pt modelId="{D48B0B69-32DD-2B41-8CEA-34FF83C9F124}" type="sibTrans" cxnId="{89A3C787-2340-8E4C-8CF8-F3F488541CE5}">
      <dgm:prSet/>
      <dgm:spPr/>
      <dgm:t>
        <a:bodyPr/>
        <a:lstStyle/>
        <a:p>
          <a:pPr algn="ctr"/>
          <a:endParaRPr lang="en-US"/>
        </a:p>
      </dgm:t>
    </dgm:pt>
    <dgm:pt modelId="{10823690-D03E-D34E-B339-2CD1E1ABC235}">
      <dgm:prSet custT="1"/>
      <dgm:spPr/>
      <dgm:t>
        <a:bodyPr/>
        <a:lstStyle/>
        <a:p>
          <a:pPr algn="l" rtl="0"/>
          <a:r>
            <a:rPr lang="en-US" sz="2000" dirty="0"/>
            <a:t>Safety</a:t>
          </a:r>
        </a:p>
      </dgm:t>
    </dgm:pt>
    <dgm:pt modelId="{D2321DC0-266C-A442-A4A2-CAC27E61C24D}" type="parTrans" cxnId="{B252ED66-54AF-2648-978E-3C1A006E878E}">
      <dgm:prSet/>
      <dgm:spPr/>
    </dgm:pt>
    <dgm:pt modelId="{83527ED0-80D3-0E4B-973E-E131F0B77B9B}" type="sibTrans" cxnId="{B252ED66-54AF-2648-978E-3C1A006E878E}">
      <dgm:prSet/>
      <dgm:spPr/>
    </dgm:pt>
    <dgm:pt modelId="{DBCE0168-2BAC-914C-81A2-D8E995082D22}" type="pres">
      <dgm:prSet presAssocID="{021CF74E-715C-EC46-9E9C-44002B850E39}" presName="linear" presStyleCnt="0">
        <dgm:presLayoutVars>
          <dgm:animLvl val="lvl"/>
          <dgm:resizeHandles val="exact"/>
        </dgm:presLayoutVars>
      </dgm:prSet>
      <dgm:spPr/>
      <dgm:t>
        <a:bodyPr/>
        <a:lstStyle/>
        <a:p>
          <a:endParaRPr lang="en-US"/>
        </a:p>
      </dgm:t>
    </dgm:pt>
    <dgm:pt modelId="{11E5D272-2206-BE4E-95BE-DF173749E910}" type="pres">
      <dgm:prSet presAssocID="{30A3D8D9-ECC6-B549-9B72-B39A3A6A988D}" presName="parentText" presStyleLbl="node1" presStyleIdx="0" presStyleCnt="1">
        <dgm:presLayoutVars>
          <dgm:chMax val="0"/>
          <dgm:bulletEnabled val="1"/>
        </dgm:presLayoutVars>
      </dgm:prSet>
      <dgm:spPr/>
      <dgm:t>
        <a:bodyPr/>
        <a:lstStyle/>
        <a:p>
          <a:endParaRPr lang="en-US"/>
        </a:p>
      </dgm:t>
    </dgm:pt>
    <dgm:pt modelId="{CCD0947E-11C1-3A40-A6DB-D59632561A04}" type="pres">
      <dgm:prSet presAssocID="{30A3D8D9-ECC6-B549-9B72-B39A3A6A988D}" presName="childText" presStyleLbl="revTx" presStyleIdx="0" presStyleCnt="1">
        <dgm:presLayoutVars>
          <dgm:bulletEnabled val="1"/>
        </dgm:presLayoutVars>
      </dgm:prSet>
      <dgm:spPr/>
      <dgm:t>
        <a:bodyPr/>
        <a:lstStyle/>
        <a:p>
          <a:endParaRPr lang="en-US"/>
        </a:p>
      </dgm:t>
    </dgm:pt>
  </dgm:ptLst>
  <dgm:cxnLst>
    <dgm:cxn modelId="{BAF3B1E2-6AEB-EE49-8080-801F9BF37721}" type="presOf" srcId="{9321DBA5-4A8A-974C-A7FF-0A6BE31D2237}" destId="{CCD0947E-11C1-3A40-A6DB-D59632561A04}" srcOrd="0" destOrd="4" presId="urn:microsoft.com/office/officeart/2005/8/layout/vList2"/>
    <dgm:cxn modelId="{B252ED66-54AF-2648-978E-3C1A006E878E}" srcId="{30A3D8D9-ECC6-B549-9B72-B39A3A6A988D}" destId="{10823690-D03E-D34E-B339-2CD1E1ABC235}" srcOrd="1" destOrd="0" parTransId="{D2321DC0-266C-A442-A4A2-CAC27E61C24D}" sibTransId="{83527ED0-80D3-0E4B-973E-E131F0B77B9B}"/>
    <dgm:cxn modelId="{F75A7BBD-915E-6346-A526-3508BB049212}" type="presOf" srcId="{808F1A23-BE4E-5843-B28A-8E81B4D5E311}" destId="{CCD0947E-11C1-3A40-A6DB-D59632561A04}" srcOrd="0" destOrd="2" presId="urn:microsoft.com/office/officeart/2005/8/layout/vList2"/>
    <dgm:cxn modelId="{9D3FB17B-5EE1-BD44-9E56-2AA39EC0A5DB}" srcId="{021CF74E-715C-EC46-9E9C-44002B850E39}" destId="{30A3D8D9-ECC6-B549-9B72-B39A3A6A988D}" srcOrd="0" destOrd="0" parTransId="{84B55C5B-A7E8-A24E-AEA5-1013EB10CC86}" sibTransId="{7E29E0DC-18E7-2145-9EC0-79C2DEE073ED}"/>
    <dgm:cxn modelId="{EB6E627E-9D7A-0E4E-B096-BAE84875D52E}" type="presOf" srcId="{10823690-D03E-D34E-B339-2CD1E1ABC235}" destId="{CCD0947E-11C1-3A40-A6DB-D59632561A04}" srcOrd="0" destOrd="1" presId="urn:microsoft.com/office/officeart/2005/8/layout/vList2"/>
    <dgm:cxn modelId="{89A3C787-2340-8E4C-8CF8-F3F488541CE5}" srcId="{30A3D8D9-ECC6-B549-9B72-B39A3A6A988D}" destId="{A93DAAFE-EF07-BE44-B220-9317609CA7B1}" srcOrd="5" destOrd="0" parTransId="{A19328A7-A094-5041-A6CB-052B5197AB18}" sibTransId="{D48B0B69-32DD-2B41-8CEA-34FF83C9F124}"/>
    <dgm:cxn modelId="{CF5FA029-6608-924E-AC9F-53FA6E54BA7D}" srcId="{30A3D8D9-ECC6-B549-9B72-B39A3A6A988D}" destId="{D8FC3450-12CF-3747-B1BE-74DDA84273FD}" srcOrd="0" destOrd="0" parTransId="{12832396-0654-0549-BA5F-8DAC498E78F1}" sibTransId="{A52E1233-AB18-5941-A1F0-C984846081F4}"/>
    <dgm:cxn modelId="{60E57FFE-F80C-D146-8B7B-12A4E31FEC1D}" type="presOf" srcId="{021CF74E-715C-EC46-9E9C-44002B850E39}" destId="{DBCE0168-2BAC-914C-81A2-D8E995082D22}" srcOrd="0" destOrd="0" presId="urn:microsoft.com/office/officeart/2005/8/layout/vList2"/>
    <dgm:cxn modelId="{46CD4B9D-56FD-F843-BBFA-041FEC2DEC35}" srcId="{30A3D8D9-ECC6-B549-9B72-B39A3A6A988D}" destId="{9321DBA5-4A8A-974C-A7FF-0A6BE31D2237}" srcOrd="4" destOrd="0" parTransId="{9A741015-A388-6245-B1CC-C9630F093C09}" sibTransId="{54642A39-53DA-AF42-9162-3699C3C198B2}"/>
    <dgm:cxn modelId="{2BF2AE09-E904-EA41-A579-72BB796166EB}" srcId="{30A3D8D9-ECC6-B549-9B72-B39A3A6A988D}" destId="{808F1A23-BE4E-5843-B28A-8E81B4D5E311}" srcOrd="2" destOrd="0" parTransId="{FA132996-28FD-E741-A61C-58BFF28E9534}" sibTransId="{F367303E-95A4-D04A-93EF-63BB7E87D1E8}"/>
    <dgm:cxn modelId="{2A4FF42E-840E-0B4A-8A54-BBF4435BFE1D}" type="presOf" srcId="{C51700E0-C8C1-F942-8581-31179FA31AC8}" destId="{CCD0947E-11C1-3A40-A6DB-D59632561A04}" srcOrd="0" destOrd="3" presId="urn:microsoft.com/office/officeart/2005/8/layout/vList2"/>
    <dgm:cxn modelId="{055099FA-5B60-0D48-B204-91AF20708A6C}" srcId="{30A3D8D9-ECC6-B549-9B72-B39A3A6A988D}" destId="{C51700E0-C8C1-F942-8581-31179FA31AC8}" srcOrd="3" destOrd="0" parTransId="{078D1988-3B01-AB43-89D7-C5D364396B0B}" sibTransId="{95E94E64-826B-0648-9404-2159222DFB07}"/>
    <dgm:cxn modelId="{EB006815-5328-064F-BF5C-2AF45AE2861D}" type="presOf" srcId="{30A3D8D9-ECC6-B549-9B72-B39A3A6A988D}" destId="{11E5D272-2206-BE4E-95BE-DF173749E910}" srcOrd="0" destOrd="0" presId="urn:microsoft.com/office/officeart/2005/8/layout/vList2"/>
    <dgm:cxn modelId="{24349ED8-08F8-3444-BFE3-94606D77660B}" type="presOf" srcId="{D8FC3450-12CF-3747-B1BE-74DDA84273FD}" destId="{CCD0947E-11C1-3A40-A6DB-D59632561A04}" srcOrd="0" destOrd="0" presId="urn:microsoft.com/office/officeart/2005/8/layout/vList2"/>
    <dgm:cxn modelId="{AE90A2A6-72F9-A84D-A085-6DC8B18AE889}" type="presOf" srcId="{A93DAAFE-EF07-BE44-B220-9317609CA7B1}" destId="{CCD0947E-11C1-3A40-A6DB-D59632561A04}" srcOrd="0" destOrd="5" presId="urn:microsoft.com/office/officeart/2005/8/layout/vList2"/>
    <dgm:cxn modelId="{73E440CF-D88F-B34C-889E-C19670C7073A}" type="presParOf" srcId="{DBCE0168-2BAC-914C-81A2-D8E995082D22}" destId="{11E5D272-2206-BE4E-95BE-DF173749E910}" srcOrd="0" destOrd="0" presId="urn:microsoft.com/office/officeart/2005/8/layout/vList2"/>
    <dgm:cxn modelId="{26108E2E-3043-5741-8DB1-25E56A47C5D9}" type="presParOf" srcId="{DBCE0168-2BAC-914C-81A2-D8E995082D22}" destId="{CCD0947E-11C1-3A40-A6DB-D59632561A04}" srcOrd="1" destOrd="0" presId="urn:microsoft.com/office/officeart/2005/8/layout/vList2"/>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0EFCA969-DC23-9D40-BCAF-FF56128A3F99}"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24CBE2BE-CE46-B44C-8CED-E5B6802CCCD2}">
      <dgm:prSet custT="1"/>
      <dgm:spPr/>
      <dgm:t>
        <a:bodyPr/>
        <a:lstStyle/>
        <a:p>
          <a:pPr algn="ctr" rtl="0"/>
          <a:r>
            <a:rPr lang="en-US" sz="2000" dirty="0"/>
            <a:t>Pre-Treatment</a:t>
          </a:r>
        </a:p>
      </dgm:t>
    </dgm:pt>
    <dgm:pt modelId="{A9BF3181-8868-454F-B9C1-494D7870441C}" type="parTrans" cxnId="{27333FBB-7684-1040-926A-3708761E8B69}">
      <dgm:prSet/>
      <dgm:spPr/>
      <dgm:t>
        <a:bodyPr/>
        <a:lstStyle/>
        <a:p>
          <a:pPr algn="ctr"/>
          <a:endParaRPr lang="en-US" sz="2400"/>
        </a:p>
      </dgm:t>
    </dgm:pt>
    <dgm:pt modelId="{900E4637-F740-CF4C-A202-289D398D8DD6}" type="sibTrans" cxnId="{27333FBB-7684-1040-926A-3708761E8B69}">
      <dgm:prSet/>
      <dgm:spPr/>
      <dgm:t>
        <a:bodyPr/>
        <a:lstStyle/>
        <a:p>
          <a:pPr algn="ctr"/>
          <a:endParaRPr lang="en-US" sz="2400"/>
        </a:p>
      </dgm:t>
    </dgm:pt>
    <dgm:pt modelId="{4FBA2796-D5B0-7141-BCA5-441B08D65888}" type="pres">
      <dgm:prSet presAssocID="{0EFCA969-DC23-9D40-BCAF-FF56128A3F99}" presName="linear" presStyleCnt="0">
        <dgm:presLayoutVars>
          <dgm:animLvl val="lvl"/>
          <dgm:resizeHandles val="exact"/>
        </dgm:presLayoutVars>
      </dgm:prSet>
      <dgm:spPr/>
      <dgm:t>
        <a:bodyPr/>
        <a:lstStyle/>
        <a:p>
          <a:endParaRPr lang="en-US"/>
        </a:p>
      </dgm:t>
    </dgm:pt>
    <dgm:pt modelId="{CABEB648-4FA3-FB46-9507-BAF1FFE44DEF}" type="pres">
      <dgm:prSet presAssocID="{24CBE2BE-CE46-B44C-8CED-E5B6802CCCD2}" presName="parentText" presStyleLbl="node1" presStyleIdx="0" presStyleCnt="1">
        <dgm:presLayoutVars>
          <dgm:chMax val="0"/>
          <dgm:bulletEnabled val="1"/>
        </dgm:presLayoutVars>
      </dgm:prSet>
      <dgm:spPr/>
      <dgm:t>
        <a:bodyPr/>
        <a:lstStyle/>
        <a:p>
          <a:endParaRPr lang="en-US"/>
        </a:p>
      </dgm:t>
    </dgm:pt>
  </dgm:ptLst>
  <dgm:cxnLst>
    <dgm:cxn modelId="{531ED172-844F-B84A-8119-791A475A772F}" type="presOf" srcId="{0EFCA969-DC23-9D40-BCAF-FF56128A3F99}" destId="{4FBA2796-D5B0-7141-BCA5-441B08D65888}" srcOrd="0" destOrd="0" presId="urn:microsoft.com/office/officeart/2005/8/layout/vList2"/>
    <dgm:cxn modelId="{B5B2A388-1DE9-374A-9D3F-C193432E2FE5}" type="presOf" srcId="{24CBE2BE-CE46-B44C-8CED-E5B6802CCCD2}" destId="{CABEB648-4FA3-FB46-9507-BAF1FFE44DEF}" srcOrd="0" destOrd="0" presId="urn:microsoft.com/office/officeart/2005/8/layout/vList2"/>
    <dgm:cxn modelId="{27333FBB-7684-1040-926A-3708761E8B69}" srcId="{0EFCA969-DC23-9D40-BCAF-FF56128A3F99}" destId="{24CBE2BE-CE46-B44C-8CED-E5B6802CCCD2}" srcOrd="0" destOrd="0" parTransId="{A9BF3181-8868-454F-B9C1-494D7870441C}" sibTransId="{900E4637-F740-CF4C-A202-289D398D8DD6}"/>
    <dgm:cxn modelId="{22B7E544-AC21-6445-AB65-D9359B8A0445}" type="presParOf" srcId="{4FBA2796-D5B0-7141-BCA5-441B08D65888}" destId="{CABEB648-4FA3-FB46-9507-BAF1FFE44DEF}" srcOrd="0" destOrd="0" presId="urn:microsoft.com/office/officeart/2005/8/layout/vList2"/>
  </dgm:cxnLst>
  <dgm:bg/>
  <dgm:whole/>
  <dgm:extLst>
    <a:ext uri="http://schemas.microsoft.com/office/drawing/2008/diagram">
      <dsp:dataModelExt xmlns:dsp="http://schemas.microsoft.com/office/drawing/2008/diagram" relId="rId4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EFCA969-DC23-9D40-BCAF-FF56128A3F99}"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24CBE2BE-CE46-B44C-8CED-E5B6802CCCD2}">
      <dgm:prSet custT="1"/>
      <dgm:spPr/>
      <dgm:t>
        <a:bodyPr/>
        <a:lstStyle/>
        <a:p>
          <a:pPr algn="ctr" rtl="0"/>
          <a:r>
            <a:rPr lang="en-US" sz="2000" dirty="0"/>
            <a:t>Treatment                      (0, 8, 16 weeks)</a:t>
          </a:r>
        </a:p>
      </dgm:t>
    </dgm:pt>
    <dgm:pt modelId="{A9BF3181-8868-454F-B9C1-494D7870441C}" type="parTrans" cxnId="{27333FBB-7684-1040-926A-3708761E8B69}">
      <dgm:prSet/>
      <dgm:spPr/>
      <dgm:t>
        <a:bodyPr/>
        <a:lstStyle/>
        <a:p>
          <a:pPr algn="ctr"/>
          <a:endParaRPr lang="en-US" sz="2400"/>
        </a:p>
      </dgm:t>
    </dgm:pt>
    <dgm:pt modelId="{900E4637-F740-CF4C-A202-289D398D8DD6}" type="sibTrans" cxnId="{27333FBB-7684-1040-926A-3708761E8B69}">
      <dgm:prSet/>
      <dgm:spPr/>
      <dgm:t>
        <a:bodyPr/>
        <a:lstStyle/>
        <a:p>
          <a:pPr algn="ctr"/>
          <a:endParaRPr lang="en-US" sz="2400"/>
        </a:p>
      </dgm:t>
    </dgm:pt>
    <dgm:pt modelId="{4FBA2796-D5B0-7141-BCA5-441B08D65888}" type="pres">
      <dgm:prSet presAssocID="{0EFCA969-DC23-9D40-BCAF-FF56128A3F99}" presName="linear" presStyleCnt="0">
        <dgm:presLayoutVars>
          <dgm:animLvl val="lvl"/>
          <dgm:resizeHandles val="exact"/>
        </dgm:presLayoutVars>
      </dgm:prSet>
      <dgm:spPr/>
      <dgm:t>
        <a:bodyPr/>
        <a:lstStyle/>
        <a:p>
          <a:endParaRPr lang="en-US"/>
        </a:p>
      </dgm:t>
    </dgm:pt>
    <dgm:pt modelId="{CABEB648-4FA3-FB46-9507-BAF1FFE44DEF}" type="pres">
      <dgm:prSet presAssocID="{24CBE2BE-CE46-B44C-8CED-E5B6802CCCD2}" presName="parentText" presStyleLbl="node1" presStyleIdx="0" presStyleCnt="1" custScaleY="244049" custLinFactX="10073" custLinFactNeighborX="100000" custLinFactNeighborY="8737">
        <dgm:presLayoutVars>
          <dgm:chMax val="0"/>
          <dgm:bulletEnabled val="1"/>
        </dgm:presLayoutVars>
      </dgm:prSet>
      <dgm:spPr/>
      <dgm:t>
        <a:bodyPr/>
        <a:lstStyle/>
        <a:p>
          <a:endParaRPr lang="en-US"/>
        </a:p>
      </dgm:t>
    </dgm:pt>
  </dgm:ptLst>
  <dgm:cxnLst>
    <dgm:cxn modelId="{3413CE9D-5A05-964A-BC94-CB27EA0937E2}" type="presOf" srcId="{24CBE2BE-CE46-B44C-8CED-E5B6802CCCD2}" destId="{CABEB648-4FA3-FB46-9507-BAF1FFE44DEF}" srcOrd="0" destOrd="0" presId="urn:microsoft.com/office/officeart/2005/8/layout/vList2"/>
    <dgm:cxn modelId="{7926D8AC-BFC1-D548-B077-D2907109164C}" type="presOf" srcId="{0EFCA969-DC23-9D40-BCAF-FF56128A3F99}" destId="{4FBA2796-D5B0-7141-BCA5-441B08D65888}" srcOrd="0" destOrd="0" presId="urn:microsoft.com/office/officeart/2005/8/layout/vList2"/>
    <dgm:cxn modelId="{27333FBB-7684-1040-926A-3708761E8B69}" srcId="{0EFCA969-DC23-9D40-BCAF-FF56128A3F99}" destId="{24CBE2BE-CE46-B44C-8CED-E5B6802CCCD2}" srcOrd="0" destOrd="0" parTransId="{A9BF3181-8868-454F-B9C1-494D7870441C}" sibTransId="{900E4637-F740-CF4C-A202-289D398D8DD6}"/>
    <dgm:cxn modelId="{95918C8D-223D-564D-86BF-DC6B859A10A3}" type="presParOf" srcId="{4FBA2796-D5B0-7141-BCA5-441B08D65888}" destId="{CABEB648-4FA3-FB46-9507-BAF1FFE44DEF}" srcOrd="0" destOrd="0" presId="urn:microsoft.com/office/officeart/2005/8/layout/vList2"/>
  </dgm:cxnLst>
  <dgm:bg/>
  <dgm:whole/>
  <dgm:extLst>
    <a:ext uri="http://schemas.microsoft.com/office/drawing/2008/diagram">
      <dsp:dataModelExt xmlns:dsp="http://schemas.microsoft.com/office/drawing/2008/diagram" relId="rId4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0EFCA969-DC23-9D40-BCAF-FF56128A3F99}"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24CBE2BE-CE46-B44C-8CED-E5B6802CCCD2}">
      <dgm:prSet custT="1"/>
      <dgm:spPr/>
      <dgm:t>
        <a:bodyPr/>
        <a:lstStyle/>
        <a:p>
          <a:pPr algn="ctr" rtl="0"/>
          <a:r>
            <a:rPr lang="en-US" sz="2000" dirty="0"/>
            <a:t>Post- Treatment                           (primary outcome 28 weeks)</a:t>
          </a:r>
        </a:p>
      </dgm:t>
    </dgm:pt>
    <dgm:pt modelId="{A9BF3181-8868-454F-B9C1-494D7870441C}" type="parTrans" cxnId="{27333FBB-7684-1040-926A-3708761E8B69}">
      <dgm:prSet/>
      <dgm:spPr/>
      <dgm:t>
        <a:bodyPr/>
        <a:lstStyle/>
        <a:p>
          <a:pPr algn="ctr"/>
          <a:endParaRPr lang="en-US" sz="2400"/>
        </a:p>
      </dgm:t>
    </dgm:pt>
    <dgm:pt modelId="{900E4637-F740-CF4C-A202-289D398D8DD6}" type="sibTrans" cxnId="{27333FBB-7684-1040-926A-3708761E8B69}">
      <dgm:prSet/>
      <dgm:spPr/>
      <dgm:t>
        <a:bodyPr/>
        <a:lstStyle/>
        <a:p>
          <a:pPr algn="ctr"/>
          <a:endParaRPr lang="en-US" sz="2400"/>
        </a:p>
      </dgm:t>
    </dgm:pt>
    <dgm:pt modelId="{4FBA2796-D5B0-7141-BCA5-441B08D65888}" type="pres">
      <dgm:prSet presAssocID="{0EFCA969-DC23-9D40-BCAF-FF56128A3F99}" presName="linear" presStyleCnt="0">
        <dgm:presLayoutVars>
          <dgm:animLvl val="lvl"/>
          <dgm:resizeHandles val="exact"/>
        </dgm:presLayoutVars>
      </dgm:prSet>
      <dgm:spPr/>
      <dgm:t>
        <a:bodyPr/>
        <a:lstStyle/>
        <a:p>
          <a:endParaRPr lang="en-US"/>
        </a:p>
      </dgm:t>
    </dgm:pt>
    <dgm:pt modelId="{CABEB648-4FA3-FB46-9507-BAF1FFE44DEF}" type="pres">
      <dgm:prSet presAssocID="{24CBE2BE-CE46-B44C-8CED-E5B6802CCCD2}" presName="parentText" presStyleLbl="node1" presStyleIdx="0" presStyleCnt="1">
        <dgm:presLayoutVars>
          <dgm:chMax val="0"/>
          <dgm:bulletEnabled val="1"/>
        </dgm:presLayoutVars>
      </dgm:prSet>
      <dgm:spPr/>
      <dgm:t>
        <a:bodyPr/>
        <a:lstStyle/>
        <a:p>
          <a:endParaRPr lang="en-US"/>
        </a:p>
      </dgm:t>
    </dgm:pt>
  </dgm:ptLst>
  <dgm:cxnLst>
    <dgm:cxn modelId="{E484BE39-F7E1-DE47-B7FB-BDCC6F31AF3D}" type="presOf" srcId="{0EFCA969-DC23-9D40-BCAF-FF56128A3F99}" destId="{4FBA2796-D5B0-7141-BCA5-441B08D65888}" srcOrd="0" destOrd="0" presId="urn:microsoft.com/office/officeart/2005/8/layout/vList2"/>
    <dgm:cxn modelId="{CBA9D9BF-6A96-0942-914A-BB6ED68A4385}" type="presOf" srcId="{24CBE2BE-CE46-B44C-8CED-E5B6802CCCD2}" destId="{CABEB648-4FA3-FB46-9507-BAF1FFE44DEF}" srcOrd="0" destOrd="0" presId="urn:microsoft.com/office/officeart/2005/8/layout/vList2"/>
    <dgm:cxn modelId="{27333FBB-7684-1040-926A-3708761E8B69}" srcId="{0EFCA969-DC23-9D40-BCAF-FF56128A3F99}" destId="{24CBE2BE-CE46-B44C-8CED-E5B6802CCCD2}" srcOrd="0" destOrd="0" parTransId="{A9BF3181-8868-454F-B9C1-494D7870441C}" sibTransId="{900E4637-F740-CF4C-A202-289D398D8DD6}"/>
    <dgm:cxn modelId="{B020FFC0-855F-4B4A-AE6C-9C28BFA6480A}" type="presParOf" srcId="{4FBA2796-D5B0-7141-BCA5-441B08D65888}" destId="{CABEB648-4FA3-FB46-9507-BAF1FFE44DEF}" srcOrd="0" destOrd="0" presId="urn:microsoft.com/office/officeart/2005/8/layout/vList2"/>
  </dgm:cxnLst>
  <dgm:bg/>
  <dgm:whole/>
  <dgm:extLst>
    <a:ext uri="http://schemas.microsoft.com/office/drawing/2008/diagram">
      <dsp:dataModelExt xmlns:dsp="http://schemas.microsoft.com/office/drawing/2008/diagram" relId="rId51"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708D57C2-73CF-244E-8B9F-E6AFAC86BB33}"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8C00B7A6-D23D-8940-AB65-EFA50772B4AB}">
      <dgm:prSet custT="1"/>
      <dgm:spPr/>
      <dgm:t>
        <a:bodyPr/>
        <a:lstStyle/>
        <a:p>
          <a:pPr rtl="0"/>
          <a:r>
            <a:rPr lang="en-US" sz="2800" baseline="0" dirty="0"/>
            <a:t>Study Completion</a:t>
          </a:r>
        </a:p>
      </dgm:t>
    </dgm:pt>
    <dgm:pt modelId="{3C044CBB-0BF7-3544-A10F-F573E400EA92}" type="parTrans" cxnId="{3DCFB41F-E11C-6C4E-B583-41A80250B93E}">
      <dgm:prSet/>
      <dgm:spPr/>
      <dgm:t>
        <a:bodyPr/>
        <a:lstStyle/>
        <a:p>
          <a:endParaRPr lang="en-US" sz="2400"/>
        </a:p>
      </dgm:t>
    </dgm:pt>
    <dgm:pt modelId="{7FA17FBE-E42D-484D-8014-1DFD2E5EA10C}" type="sibTrans" cxnId="{3DCFB41F-E11C-6C4E-B583-41A80250B93E}">
      <dgm:prSet/>
      <dgm:spPr/>
      <dgm:t>
        <a:bodyPr/>
        <a:lstStyle/>
        <a:p>
          <a:endParaRPr lang="en-US" sz="2400"/>
        </a:p>
      </dgm:t>
    </dgm:pt>
    <dgm:pt modelId="{D35E78FB-EF0A-2144-B074-FC2454B8DC86}">
      <dgm:prSet custT="1"/>
      <dgm:spPr/>
      <dgm:t>
        <a:bodyPr/>
        <a:lstStyle/>
        <a:p>
          <a:r>
            <a:rPr lang="en-US" sz="2800" dirty="0"/>
            <a:t>Study Status </a:t>
          </a:r>
        </a:p>
      </dgm:t>
    </dgm:pt>
    <dgm:pt modelId="{D8C76074-3B89-6C4C-97B0-41E273629AB8}" type="parTrans" cxnId="{E5705539-FD20-8944-AE88-0628168BE3F5}">
      <dgm:prSet/>
      <dgm:spPr/>
      <dgm:t>
        <a:bodyPr/>
        <a:lstStyle/>
        <a:p>
          <a:endParaRPr lang="en-US" sz="2400"/>
        </a:p>
      </dgm:t>
    </dgm:pt>
    <dgm:pt modelId="{49388435-E99C-C14B-A5CF-388909F11FD3}" type="sibTrans" cxnId="{E5705539-FD20-8944-AE88-0628168BE3F5}">
      <dgm:prSet/>
      <dgm:spPr/>
      <dgm:t>
        <a:bodyPr/>
        <a:lstStyle/>
        <a:p>
          <a:endParaRPr lang="en-US" sz="2400"/>
        </a:p>
      </dgm:t>
    </dgm:pt>
    <dgm:pt modelId="{D1190504-C586-5F45-AEAF-40083DD1E112}">
      <dgm:prSet custT="1"/>
      <dgm:spPr/>
      <dgm:t>
        <a:bodyPr/>
        <a:lstStyle/>
        <a:p>
          <a:pPr marL="0" lvl="0" indent="0" algn="ctr" defTabSz="711200" rtl="0">
            <a:lnSpc>
              <a:spcPct val="90000"/>
            </a:lnSpc>
            <a:spcBef>
              <a:spcPct val="0"/>
            </a:spcBef>
            <a:spcAft>
              <a:spcPct val="35000"/>
            </a:spcAft>
            <a:buNone/>
          </a:pPr>
          <a:r>
            <a:rPr lang="en-US" sz="1600" kern="1200" dirty="0">
              <a:solidFill>
                <a:prstClr val="black">
                  <a:hueOff val="0"/>
                  <a:satOff val="0"/>
                  <a:lumOff val="0"/>
                  <a:alphaOff val="0"/>
                </a:prstClr>
              </a:solidFill>
              <a:latin typeface="Calibri"/>
              <a:ea typeface="+mn-ea"/>
              <a:cs typeface="+mn-cs"/>
            </a:rPr>
            <a:t>N=200 patients</a:t>
          </a:r>
        </a:p>
        <a:p>
          <a:pPr marL="0" lvl="0" indent="0" algn="ctr" defTabSz="711200" rtl="0">
            <a:lnSpc>
              <a:spcPct val="90000"/>
            </a:lnSpc>
            <a:spcBef>
              <a:spcPct val="0"/>
            </a:spcBef>
            <a:spcAft>
              <a:spcPct val="35000"/>
            </a:spcAft>
            <a:buNone/>
          </a:pPr>
          <a:r>
            <a:rPr lang="en-US" sz="1600" kern="1200" dirty="0">
              <a:solidFill>
                <a:prstClr val="black">
                  <a:hueOff val="0"/>
                  <a:satOff val="0"/>
                  <a:lumOff val="0"/>
                  <a:alphaOff val="0"/>
                </a:prstClr>
              </a:solidFill>
              <a:latin typeface="Calibri"/>
              <a:ea typeface="+mn-ea"/>
              <a:cs typeface="+mn-cs"/>
            </a:rPr>
            <a:t>1:1 randomization</a:t>
          </a:r>
        </a:p>
        <a:p>
          <a:pPr marL="0" lvl="0" indent="0" algn="ctr" defTabSz="711200" rtl="0">
            <a:lnSpc>
              <a:spcPct val="90000"/>
            </a:lnSpc>
            <a:spcBef>
              <a:spcPct val="0"/>
            </a:spcBef>
            <a:spcAft>
              <a:spcPct val="35000"/>
            </a:spcAft>
            <a:buNone/>
          </a:pPr>
          <a:r>
            <a:rPr lang="en-US" sz="1600" kern="1200" dirty="0">
              <a:solidFill>
                <a:prstClr val="black">
                  <a:hueOff val="0"/>
                  <a:satOff val="0"/>
                  <a:lumOff val="0"/>
                  <a:alphaOff val="0"/>
                </a:prstClr>
              </a:solidFill>
              <a:latin typeface="Calibri"/>
              <a:ea typeface="+mn-ea"/>
              <a:cs typeface="+mn-cs"/>
            </a:rPr>
            <a:t>Enrollment completed by Mid-2019</a:t>
          </a:r>
        </a:p>
      </dgm:t>
    </dgm:pt>
    <dgm:pt modelId="{3A175075-07BE-B54B-A6B6-4F3275963651}" type="parTrans" cxnId="{BCE1DE8D-F5AA-5B42-8E25-912F831B8D6F}">
      <dgm:prSet/>
      <dgm:spPr/>
      <dgm:t>
        <a:bodyPr/>
        <a:lstStyle/>
        <a:p>
          <a:endParaRPr lang="en-US" sz="2400"/>
        </a:p>
      </dgm:t>
    </dgm:pt>
    <dgm:pt modelId="{6EB345DE-7497-C541-B1E8-47927B488AAD}" type="sibTrans" cxnId="{BCE1DE8D-F5AA-5B42-8E25-912F831B8D6F}">
      <dgm:prSet/>
      <dgm:spPr/>
      <dgm:t>
        <a:bodyPr/>
        <a:lstStyle/>
        <a:p>
          <a:endParaRPr lang="en-US" sz="2400"/>
        </a:p>
      </dgm:t>
    </dgm:pt>
    <dgm:pt modelId="{A5299EDA-9A9C-5A4E-812E-AD246D3448C9}">
      <dgm:prSet custT="1"/>
      <dgm:spPr/>
      <dgm:t>
        <a:bodyPr/>
        <a:lstStyle/>
        <a:p>
          <a:r>
            <a:rPr lang="en-US" sz="1600" kern="1200" dirty="0">
              <a:solidFill>
                <a:prstClr val="black">
                  <a:hueOff val="0"/>
                  <a:satOff val="0"/>
                  <a:lumOff val="0"/>
                  <a:alphaOff val="0"/>
                </a:prstClr>
              </a:solidFill>
              <a:latin typeface="Calibri"/>
              <a:ea typeface="+mn-ea"/>
              <a:cs typeface="+mn-cs"/>
            </a:rPr>
            <a:t>Top-line data          mid 2020</a:t>
          </a:r>
        </a:p>
      </dgm:t>
    </dgm:pt>
    <dgm:pt modelId="{E0ED5717-6A35-AC4C-9609-E586DBDD2346}" type="sibTrans" cxnId="{C78C6C53-6859-6442-8586-27D3430DAC26}">
      <dgm:prSet/>
      <dgm:spPr/>
      <dgm:t>
        <a:bodyPr/>
        <a:lstStyle/>
        <a:p>
          <a:endParaRPr lang="en-US" sz="2400"/>
        </a:p>
      </dgm:t>
    </dgm:pt>
    <dgm:pt modelId="{4CB3EFA2-2C62-0540-8079-5787C4EA9C7B}" type="parTrans" cxnId="{C78C6C53-6859-6442-8586-27D3430DAC26}">
      <dgm:prSet/>
      <dgm:spPr/>
      <dgm:t>
        <a:bodyPr/>
        <a:lstStyle/>
        <a:p>
          <a:endParaRPr lang="en-US" sz="2400"/>
        </a:p>
      </dgm:t>
    </dgm:pt>
    <dgm:pt modelId="{682C1449-AF39-F247-AE8B-49FC6F7046D8}">
      <dgm:prSet custT="1"/>
      <dgm:spPr/>
      <dgm:t>
        <a:bodyPr/>
        <a:lstStyle/>
        <a:p>
          <a:pPr rtl="0"/>
          <a:r>
            <a:rPr lang="en-US" sz="1600" dirty="0"/>
            <a:t>Study duration of 11.5 months</a:t>
          </a:r>
        </a:p>
        <a:p>
          <a:pPr rtl="0"/>
          <a:r>
            <a:rPr lang="en-US" sz="1600" dirty="0"/>
            <a:t>7 months post-first transplantation</a:t>
          </a:r>
        </a:p>
      </dgm:t>
    </dgm:pt>
    <dgm:pt modelId="{D0DECCA4-5A7C-C946-8D3E-3E74A778E8AD}" type="sibTrans" cxnId="{6414A180-8085-CD45-AFF1-F2929FAE0D23}">
      <dgm:prSet/>
      <dgm:spPr/>
      <dgm:t>
        <a:bodyPr/>
        <a:lstStyle/>
        <a:p>
          <a:endParaRPr lang="en-US" sz="2400"/>
        </a:p>
      </dgm:t>
    </dgm:pt>
    <dgm:pt modelId="{7538F303-ED97-4740-965E-9478D837AF75}" type="parTrans" cxnId="{6414A180-8085-CD45-AFF1-F2929FAE0D23}">
      <dgm:prSet/>
      <dgm:spPr/>
      <dgm:t>
        <a:bodyPr/>
        <a:lstStyle/>
        <a:p>
          <a:endParaRPr lang="en-US" sz="2400"/>
        </a:p>
      </dgm:t>
    </dgm:pt>
    <dgm:pt modelId="{FE34E42F-DC39-BB4A-9860-18B129D5A043}" type="pres">
      <dgm:prSet presAssocID="{708D57C2-73CF-244E-8B9F-E6AFAC86BB33}" presName="diagram" presStyleCnt="0">
        <dgm:presLayoutVars>
          <dgm:chPref val="1"/>
          <dgm:dir/>
          <dgm:animOne val="branch"/>
          <dgm:animLvl val="lvl"/>
          <dgm:resizeHandles/>
        </dgm:presLayoutVars>
      </dgm:prSet>
      <dgm:spPr/>
      <dgm:t>
        <a:bodyPr/>
        <a:lstStyle/>
        <a:p>
          <a:endParaRPr lang="en-US"/>
        </a:p>
      </dgm:t>
    </dgm:pt>
    <dgm:pt modelId="{1F4102D2-00B1-8D46-B57F-3A10F9C93D87}" type="pres">
      <dgm:prSet presAssocID="{D35E78FB-EF0A-2144-B074-FC2454B8DC86}" presName="root" presStyleCnt="0"/>
      <dgm:spPr/>
    </dgm:pt>
    <dgm:pt modelId="{019A93C1-3280-4747-BC8D-1D992C08F488}" type="pres">
      <dgm:prSet presAssocID="{D35E78FB-EF0A-2144-B074-FC2454B8DC86}" presName="rootComposite" presStyleCnt="0"/>
      <dgm:spPr/>
    </dgm:pt>
    <dgm:pt modelId="{00011546-EAF4-344E-A7A5-CD32DB43F430}" type="pres">
      <dgm:prSet presAssocID="{D35E78FB-EF0A-2144-B074-FC2454B8DC86}" presName="rootText" presStyleLbl="node1" presStyleIdx="0" presStyleCnt="2"/>
      <dgm:spPr/>
      <dgm:t>
        <a:bodyPr/>
        <a:lstStyle/>
        <a:p>
          <a:endParaRPr lang="en-US"/>
        </a:p>
      </dgm:t>
    </dgm:pt>
    <dgm:pt modelId="{0CC4C603-40C3-0D4E-AEDB-6559D22CB345}" type="pres">
      <dgm:prSet presAssocID="{D35E78FB-EF0A-2144-B074-FC2454B8DC86}" presName="rootConnector" presStyleLbl="node1" presStyleIdx="0" presStyleCnt="2"/>
      <dgm:spPr/>
      <dgm:t>
        <a:bodyPr/>
        <a:lstStyle/>
        <a:p>
          <a:endParaRPr lang="en-US"/>
        </a:p>
      </dgm:t>
    </dgm:pt>
    <dgm:pt modelId="{B85ED890-D772-A549-9A6A-D0F6B92EA51D}" type="pres">
      <dgm:prSet presAssocID="{D35E78FB-EF0A-2144-B074-FC2454B8DC86}" presName="childShape" presStyleCnt="0"/>
      <dgm:spPr/>
    </dgm:pt>
    <dgm:pt modelId="{7F12125A-62FD-D84D-9863-98B22AB44239}" type="pres">
      <dgm:prSet presAssocID="{3A175075-07BE-B54B-A6B6-4F3275963651}" presName="Name13" presStyleLbl="parChTrans1D2" presStyleIdx="0" presStyleCnt="3"/>
      <dgm:spPr/>
      <dgm:t>
        <a:bodyPr/>
        <a:lstStyle/>
        <a:p>
          <a:endParaRPr lang="en-US"/>
        </a:p>
      </dgm:t>
    </dgm:pt>
    <dgm:pt modelId="{152EE617-3C2F-AD45-A6BD-73846BC4ACB2}" type="pres">
      <dgm:prSet presAssocID="{D1190504-C586-5F45-AEAF-40083DD1E112}" presName="childText" presStyleLbl="bgAcc1" presStyleIdx="0" presStyleCnt="3" custScaleX="115579">
        <dgm:presLayoutVars>
          <dgm:bulletEnabled val="1"/>
        </dgm:presLayoutVars>
      </dgm:prSet>
      <dgm:spPr/>
      <dgm:t>
        <a:bodyPr/>
        <a:lstStyle/>
        <a:p>
          <a:endParaRPr lang="en-US"/>
        </a:p>
      </dgm:t>
    </dgm:pt>
    <dgm:pt modelId="{74D3FEB5-A7C7-834C-8360-E7DDD2ECD6F2}" type="pres">
      <dgm:prSet presAssocID="{8C00B7A6-D23D-8940-AB65-EFA50772B4AB}" presName="root" presStyleCnt="0"/>
      <dgm:spPr/>
    </dgm:pt>
    <dgm:pt modelId="{66C3DF7C-B887-3F44-BF84-1CAAB70AAB4B}" type="pres">
      <dgm:prSet presAssocID="{8C00B7A6-D23D-8940-AB65-EFA50772B4AB}" presName="rootComposite" presStyleCnt="0"/>
      <dgm:spPr/>
    </dgm:pt>
    <dgm:pt modelId="{27F86B56-C793-794D-83DA-FEB42E80E981}" type="pres">
      <dgm:prSet presAssocID="{8C00B7A6-D23D-8940-AB65-EFA50772B4AB}" presName="rootText" presStyleLbl="node1" presStyleIdx="1" presStyleCnt="2"/>
      <dgm:spPr/>
      <dgm:t>
        <a:bodyPr/>
        <a:lstStyle/>
        <a:p>
          <a:endParaRPr lang="en-US"/>
        </a:p>
      </dgm:t>
    </dgm:pt>
    <dgm:pt modelId="{C16CFBBF-D6EC-9A41-B142-2C639AF74694}" type="pres">
      <dgm:prSet presAssocID="{8C00B7A6-D23D-8940-AB65-EFA50772B4AB}" presName="rootConnector" presStyleLbl="node1" presStyleIdx="1" presStyleCnt="2"/>
      <dgm:spPr/>
      <dgm:t>
        <a:bodyPr/>
        <a:lstStyle/>
        <a:p>
          <a:endParaRPr lang="en-US"/>
        </a:p>
      </dgm:t>
    </dgm:pt>
    <dgm:pt modelId="{60149AE6-ABF7-B948-B13F-876515DEE982}" type="pres">
      <dgm:prSet presAssocID="{8C00B7A6-D23D-8940-AB65-EFA50772B4AB}" presName="childShape" presStyleCnt="0"/>
      <dgm:spPr/>
    </dgm:pt>
    <dgm:pt modelId="{B69B29C0-0CCC-AB48-86B9-9A40D81E602C}" type="pres">
      <dgm:prSet presAssocID="{7538F303-ED97-4740-965E-9478D837AF75}" presName="Name13" presStyleLbl="parChTrans1D2" presStyleIdx="1" presStyleCnt="3"/>
      <dgm:spPr/>
      <dgm:t>
        <a:bodyPr/>
        <a:lstStyle/>
        <a:p>
          <a:endParaRPr lang="en-US"/>
        </a:p>
      </dgm:t>
    </dgm:pt>
    <dgm:pt modelId="{C7CC59D6-00A4-5F46-8F2F-D818FD7BF68C}" type="pres">
      <dgm:prSet presAssocID="{682C1449-AF39-F247-AE8B-49FC6F7046D8}" presName="childText" presStyleLbl="bgAcc1" presStyleIdx="1" presStyleCnt="3">
        <dgm:presLayoutVars>
          <dgm:bulletEnabled val="1"/>
        </dgm:presLayoutVars>
      </dgm:prSet>
      <dgm:spPr/>
      <dgm:t>
        <a:bodyPr/>
        <a:lstStyle/>
        <a:p>
          <a:endParaRPr lang="en-US"/>
        </a:p>
      </dgm:t>
    </dgm:pt>
    <dgm:pt modelId="{CACA9E99-A851-6B40-BAFD-274F415409ED}" type="pres">
      <dgm:prSet presAssocID="{4CB3EFA2-2C62-0540-8079-5787C4EA9C7B}" presName="Name13" presStyleLbl="parChTrans1D2" presStyleIdx="2" presStyleCnt="3"/>
      <dgm:spPr/>
      <dgm:t>
        <a:bodyPr/>
        <a:lstStyle/>
        <a:p>
          <a:endParaRPr lang="en-US"/>
        </a:p>
      </dgm:t>
    </dgm:pt>
    <dgm:pt modelId="{BDBC33B8-A918-6E4C-B723-3DE9D0B60C9D}" type="pres">
      <dgm:prSet presAssocID="{A5299EDA-9A9C-5A4E-812E-AD246D3448C9}" presName="childText" presStyleLbl="bgAcc1" presStyleIdx="2" presStyleCnt="3">
        <dgm:presLayoutVars>
          <dgm:bulletEnabled val="1"/>
        </dgm:presLayoutVars>
      </dgm:prSet>
      <dgm:spPr/>
      <dgm:t>
        <a:bodyPr/>
        <a:lstStyle/>
        <a:p>
          <a:endParaRPr lang="en-US"/>
        </a:p>
      </dgm:t>
    </dgm:pt>
  </dgm:ptLst>
  <dgm:cxnLst>
    <dgm:cxn modelId="{4E12ECA5-469A-2546-9159-A967DCD5C40E}" type="presOf" srcId="{D35E78FB-EF0A-2144-B074-FC2454B8DC86}" destId="{0CC4C603-40C3-0D4E-AEDB-6559D22CB345}" srcOrd="1" destOrd="0" presId="urn:microsoft.com/office/officeart/2005/8/layout/hierarchy3"/>
    <dgm:cxn modelId="{AB06E8DB-1020-4246-8071-65C6CD7063AD}" type="presOf" srcId="{3A175075-07BE-B54B-A6B6-4F3275963651}" destId="{7F12125A-62FD-D84D-9863-98B22AB44239}" srcOrd="0" destOrd="0" presId="urn:microsoft.com/office/officeart/2005/8/layout/hierarchy3"/>
    <dgm:cxn modelId="{ED93F5D3-5999-1747-A748-7E6444F8FE6A}" type="presOf" srcId="{D35E78FB-EF0A-2144-B074-FC2454B8DC86}" destId="{00011546-EAF4-344E-A7A5-CD32DB43F430}" srcOrd="0" destOrd="0" presId="urn:microsoft.com/office/officeart/2005/8/layout/hierarchy3"/>
    <dgm:cxn modelId="{E5705539-FD20-8944-AE88-0628168BE3F5}" srcId="{708D57C2-73CF-244E-8B9F-E6AFAC86BB33}" destId="{D35E78FB-EF0A-2144-B074-FC2454B8DC86}" srcOrd="0" destOrd="0" parTransId="{D8C76074-3B89-6C4C-97B0-41E273629AB8}" sibTransId="{49388435-E99C-C14B-A5CF-388909F11FD3}"/>
    <dgm:cxn modelId="{B5F535C4-59A2-184C-8C49-FDD687CC82FD}" type="presOf" srcId="{7538F303-ED97-4740-965E-9478D837AF75}" destId="{B69B29C0-0CCC-AB48-86B9-9A40D81E602C}" srcOrd="0" destOrd="0" presId="urn:microsoft.com/office/officeart/2005/8/layout/hierarchy3"/>
    <dgm:cxn modelId="{3DCFB41F-E11C-6C4E-B583-41A80250B93E}" srcId="{708D57C2-73CF-244E-8B9F-E6AFAC86BB33}" destId="{8C00B7A6-D23D-8940-AB65-EFA50772B4AB}" srcOrd="1" destOrd="0" parTransId="{3C044CBB-0BF7-3544-A10F-F573E400EA92}" sibTransId="{7FA17FBE-E42D-484D-8014-1DFD2E5EA10C}"/>
    <dgm:cxn modelId="{C6F387FF-1600-9441-A18A-046003B266F0}" type="presOf" srcId="{8C00B7A6-D23D-8940-AB65-EFA50772B4AB}" destId="{C16CFBBF-D6EC-9A41-B142-2C639AF74694}" srcOrd="1" destOrd="0" presId="urn:microsoft.com/office/officeart/2005/8/layout/hierarchy3"/>
    <dgm:cxn modelId="{FC88BFF0-0CC5-5F47-8D35-56DB5B73ADC6}" type="presOf" srcId="{8C00B7A6-D23D-8940-AB65-EFA50772B4AB}" destId="{27F86B56-C793-794D-83DA-FEB42E80E981}" srcOrd="0" destOrd="0" presId="urn:microsoft.com/office/officeart/2005/8/layout/hierarchy3"/>
    <dgm:cxn modelId="{56973E16-61AD-9C4A-BD42-16C225289F24}" type="presOf" srcId="{708D57C2-73CF-244E-8B9F-E6AFAC86BB33}" destId="{FE34E42F-DC39-BB4A-9860-18B129D5A043}" srcOrd="0" destOrd="0" presId="urn:microsoft.com/office/officeart/2005/8/layout/hierarchy3"/>
    <dgm:cxn modelId="{7066B6EE-97B7-4D47-8A18-9B7E5DFDD798}" type="presOf" srcId="{A5299EDA-9A9C-5A4E-812E-AD246D3448C9}" destId="{BDBC33B8-A918-6E4C-B723-3DE9D0B60C9D}" srcOrd="0" destOrd="0" presId="urn:microsoft.com/office/officeart/2005/8/layout/hierarchy3"/>
    <dgm:cxn modelId="{6414A180-8085-CD45-AFF1-F2929FAE0D23}" srcId="{8C00B7A6-D23D-8940-AB65-EFA50772B4AB}" destId="{682C1449-AF39-F247-AE8B-49FC6F7046D8}" srcOrd="0" destOrd="0" parTransId="{7538F303-ED97-4740-965E-9478D837AF75}" sibTransId="{D0DECCA4-5A7C-C946-8D3E-3E74A778E8AD}"/>
    <dgm:cxn modelId="{F8C59E29-3814-0B43-98E4-C596A99713BC}" type="presOf" srcId="{D1190504-C586-5F45-AEAF-40083DD1E112}" destId="{152EE617-3C2F-AD45-A6BD-73846BC4ACB2}" srcOrd="0" destOrd="0" presId="urn:microsoft.com/office/officeart/2005/8/layout/hierarchy3"/>
    <dgm:cxn modelId="{CB997828-1783-FD49-ADCC-E558645CCB6B}" type="presOf" srcId="{682C1449-AF39-F247-AE8B-49FC6F7046D8}" destId="{C7CC59D6-00A4-5F46-8F2F-D818FD7BF68C}" srcOrd="0" destOrd="0" presId="urn:microsoft.com/office/officeart/2005/8/layout/hierarchy3"/>
    <dgm:cxn modelId="{71B0BB07-EFAB-6B41-BB56-C2D964D9A050}" type="presOf" srcId="{4CB3EFA2-2C62-0540-8079-5787C4EA9C7B}" destId="{CACA9E99-A851-6B40-BAFD-274F415409ED}" srcOrd="0" destOrd="0" presId="urn:microsoft.com/office/officeart/2005/8/layout/hierarchy3"/>
    <dgm:cxn modelId="{C78C6C53-6859-6442-8586-27D3430DAC26}" srcId="{8C00B7A6-D23D-8940-AB65-EFA50772B4AB}" destId="{A5299EDA-9A9C-5A4E-812E-AD246D3448C9}" srcOrd="1" destOrd="0" parTransId="{4CB3EFA2-2C62-0540-8079-5787C4EA9C7B}" sibTransId="{E0ED5717-6A35-AC4C-9609-E586DBDD2346}"/>
    <dgm:cxn modelId="{BCE1DE8D-F5AA-5B42-8E25-912F831B8D6F}" srcId="{D35E78FB-EF0A-2144-B074-FC2454B8DC86}" destId="{D1190504-C586-5F45-AEAF-40083DD1E112}" srcOrd="0" destOrd="0" parTransId="{3A175075-07BE-B54B-A6B6-4F3275963651}" sibTransId="{6EB345DE-7497-C541-B1E8-47927B488AAD}"/>
    <dgm:cxn modelId="{CD1D09CE-BAD6-8C48-AA19-2DDABC49BB53}" type="presParOf" srcId="{FE34E42F-DC39-BB4A-9860-18B129D5A043}" destId="{1F4102D2-00B1-8D46-B57F-3A10F9C93D87}" srcOrd="0" destOrd="0" presId="urn:microsoft.com/office/officeart/2005/8/layout/hierarchy3"/>
    <dgm:cxn modelId="{66DC3882-0B89-E642-8C3E-D9B01A446C4B}" type="presParOf" srcId="{1F4102D2-00B1-8D46-B57F-3A10F9C93D87}" destId="{019A93C1-3280-4747-BC8D-1D992C08F488}" srcOrd="0" destOrd="0" presId="urn:microsoft.com/office/officeart/2005/8/layout/hierarchy3"/>
    <dgm:cxn modelId="{31B98D2F-EF83-9B48-92B6-6FC7DF3ACE26}" type="presParOf" srcId="{019A93C1-3280-4747-BC8D-1D992C08F488}" destId="{00011546-EAF4-344E-A7A5-CD32DB43F430}" srcOrd="0" destOrd="0" presId="urn:microsoft.com/office/officeart/2005/8/layout/hierarchy3"/>
    <dgm:cxn modelId="{FFFB2051-2453-9E4D-9912-7E30565474C1}" type="presParOf" srcId="{019A93C1-3280-4747-BC8D-1D992C08F488}" destId="{0CC4C603-40C3-0D4E-AEDB-6559D22CB345}" srcOrd="1" destOrd="0" presId="urn:microsoft.com/office/officeart/2005/8/layout/hierarchy3"/>
    <dgm:cxn modelId="{0BAF6044-3C57-EC4F-A345-EE88F7DA7392}" type="presParOf" srcId="{1F4102D2-00B1-8D46-B57F-3A10F9C93D87}" destId="{B85ED890-D772-A549-9A6A-D0F6B92EA51D}" srcOrd="1" destOrd="0" presId="urn:microsoft.com/office/officeart/2005/8/layout/hierarchy3"/>
    <dgm:cxn modelId="{4C33D7EE-736D-9944-A6D1-64C7FD4D96BB}" type="presParOf" srcId="{B85ED890-D772-A549-9A6A-D0F6B92EA51D}" destId="{7F12125A-62FD-D84D-9863-98B22AB44239}" srcOrd="0" destOrd="0" presId="urn:microsoft.com/office/officeart/2005/8/layout/hierarchy3"/>
    <dgm:cxn modelId="{8F78259F-E90B-044B-B33D-DCD11E72C505}" type="presParOf" srcId="{B85ED890-D772-A549-9A6A-D0F6B92EA51D}" destId="{152EE617-3C2F-AD45-A6BD-73846BC4ACB2}" srcOrd="1" destOrd="0" presId="urn:microsoft.com/office/officeart/2005/8/layout/hierarchy3"/>
    <dgm:cxn modelId="{2BF78247-2F0A-4F4A-AFBE-7F733D9B68AA}" type="presParOf" srcId="{FE34E42F-DC39-BB4A-9860-18B129D5A043}" destId="{74D3FEB5-A7C7-834C-8360-E7DDD2ECD6F2}" srcOrd="1" destOrd="0" presId="urn:microsoft.com/office/officeart/2005/8/layout/hierarchy3"/>
    <dgm:cxn modelId="{5504FA7B-F631-4142-95C9-FFCDBD8157AE}" type="presParOf" srcId="{74D3FEB5-A7C7-834C-8360-E7DDD2ECD6F2}" destId="{66C3DF7C-B887-3F44-BF84-1CAAB70AAB4B}" srcOrd="0" destOrd="0" presId="urn:microsoft.com/office/officeart/2005/8/layout/hierarchy3"/>
    <dgm:cxn modelId="{2D805499-D74C-D342-A256-860D51509495}" type="presParOf" srcId="{66C3DF7C-B887-3F44-BF84-1CAAB70AAB4B}" destId="{27F86B56-C793-794D-83DA-FEB42E80E981}" srcOrd="0" destOrd="0" presId="urn:microsoft.com/office/officeart/2005/8/layout/hierarchy3"/>
    <dgm:cxn modelId="{CA9F14A4-50A8-1D45-8D27-EAA47271D972}" type="presParOf" srcId="{66C3DF7C-B887-3F44-BF84-1CAAB70AAB4B}" destId="{C16CFBBF-D6EC-9A41-B142-2C639AF74694}" srcOrd="1" destOrd="0" presId="urn:microsoft.com/office/officeart/2005/8/layout/hierarchy3"/>
    <dgm:cxn modelId="{27DCA77B-E5DB-AB42-9394-CBF064CBE04D}" type="presParOf" srcId="{74D3FEB5-A7C7-834C-8360-E7DDD2ECD6F2}" destId="{60149AE6-ABF7-B948-B13F-876515DEE982}" srcOrd="1" destOrd="0" presId="urn:microsoft.com/office/officeart/2005/8/layout/hierarchy3"/>
    <dgm:cxn modelId="{613626B5-44DF-B149-A4FB-8FEF85FBEC1B}" type="presParOf" srcId="{60149AE6-ABF7-B948-B13F-876515DEE982}" destId="{B69B29C0-0CCC-AB48-86B9-9A40D81E602C}" srcOrd="0" destOrd="0" presId="urn:microsoft.com/office/officeart/2005/8/layout/hierarchy3"/>
    <dgm:cxn modelId="{1AB3C08E-498F-AF40-A05E-D1920AF9B643}" type="presParOf" srcId="{60149AE6-ABF7-B948-B13F-876515DEE982}" destId="{C7CC59D6-00A4-5F46-8F2F-D818FD7BF68C}" srcOrd="1" destOrd="0" presId="urn:microsoft.com/office/officeart/2005/8/layout/hierarchy3"/>
    <dgm:cxn modelId="{B1DA866D-1453-F44E-B257-BA66CE2EB095}" type="presParOf" srcId="{60149AE6-ABF7-B948-B13F-876515DEE982}" destId="{CACA9E99-A851-6B40-BAFD-274F415409ED}" srcOrd="2" destOrd="0" presId="urn:microsoft.com/office/officeart/2005/8/layout/hierarchy3"/>
    <dgm:cxn modelId="{5E57C130-4FC5-344E-9375-D3E8AC618E52}" type="presParOf" srcId="{60149AE6-ABF7-B948-B13F-876515DEE982}" destId="{BDBC33B8-A918-6E4C-B723-3DE9D0B60C9D}"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ACC61204-7BF0-9C49-952D-B294CDE1E6AC}" type="doc">
      <dgm:prSet loTypeId="urn:microsoft.com/office/officeart/2005/8/layout/vList2" loCatId="list" qsTypeId="urn:microsoft.com/office/officeart/2005/8/quickstyle/simple4" qsCatId="simple" csTypeId="urn:microsoft.com/office/officeart/2005/8/colors/accent1_2" csCatId="accent1" phldr="1"/>
      <dgm:spPr/>
      <dgm:t>
        <a:bodyPr/>
        <a:lstStyle/>
        <a:p>
          <a:endParaRPr lang="en-US"/>
        </a:p>
      </dgm:t>
    </dgm:pt>
    <dgm:pt modelId="{F70D05BB-2495-BF46-B9BF-D5083B4E15E0}">
      <dgm:prSet custT="1"/>
      <dgm:spPr/>
      <dgm:t>
        <a:bodyPr/>
        <a:lstStyle/>
        <a:p>
          <a:pPr algn="ctr" rtl="0"/>
          <a:r>
            <a:rPr lang="en-US" sz="4000" dirty="0"/>
            <a:t>NurOwn® Strong IP Portfolio</a:t>
          </a:r>
        </a:p>
      </dgm:t>
    </dgm:pt>
    <dgm:pt modelId="{655F64B9-8596-8A48-B227-0AD7AE7EE1EA}" type="parTrans" cxnId="{00A1F36B-A82C-4948-90CA-BE2F9F12D01B}">
      <dgm:prSet/>
      <dgm:spPr/>
      <dgm:t>
        <a:bodyPr/>
        <a:lstStyle/>
        <a:p>
          <a:endParaRPr lang="en-US" sz="1600"/>
        </a:p>
      </dgm:t>
    </dgm:pt>
    <dgm:pt modelId="{656C3A2C-605E-6749-88D3-8FB69588BD4C}" type="sibTrans" cxnId="{00A1F36B-A82C-4948-90CA-BE2F9F12D01B}">
      <dgm:prSet/>
      <dgm:spPr/>
      <dgm:t>
        <a:bodyPr/>
        <a:lstStyle/>
        <a:p>
          <a:endParaRPr lang="en-US" sz="1600"/>
        </a:p>
      </dgm:t>
    </dgm:pt>
    <dgm:pt modelId="{20BB4B44-963F-A14D-A8FC-C2C3CF679E0B}" type="pres">
      <dgm:prSet presAssocID="{ACC61204-7BF0-9C49-952D-B294CDE1E6AC}" presName="linear" presStyleCnt="0">
        <dgm:presLayoutVars>
          <dgm:animLvl val="lvl"/>
          <dgm:resizeHandles val="exact"/>
        </dgm:presLayoutVars>
      </dgm:prSet>
      <dgm:spPr/>
      <dgm:t>
        <a:bodyPr/>
        <a:lstStyle/>
        <a:p>
          <a:endParaRPr lang="en-US"/>
        </a:p>
      </dgm:t>
    </dgm:pt>
    <dgm:pt modelId="{963BCCE6-23B0-674B-A0CE-1FB654C00F06}" type="pres">
      <dgm:prSet presAssocID="{F70D05BB-2495-BF46-B9BF-D5083B4E15E0}" presName="parentText" presStyleLbl="node1" presStyleIdx="0" presStyleCnt="1" custScaleY="48975">
        <dgm:presLayoutVars>
          <dgm:chMax val="0"/>
          <dgm:bulletEnabled val="1"/>
        </dgm:presLayoutVars>
      </dgm:prSet>
      <dgm:spPr/>
      <dgm:t>
        <a:bodyPr/>
        <a:lstStyle/>
        <a:p>
          <a:endParaRPr lang="en-US"/>
        </a:p>
      </dgm:t>
    </dgm:pt>
  </dgm:ptLst>
  <dgm:cxnLst>
    <dgm:cxn modelId="{00A1F36B-A82C-4948-90CA-BE2F9F12D01B}" srcId="{ACC61204-7BF0-9C49-952D-B294CDE1E6AC}" destId="{F70D05BB-2495-BF46-B9BF-D5083B4E15E0}" srcOrd="0" destOrd="0" parTransId="{655F64B9-8596-8A48-B227-0AD7AE7EE1EA}" sibTransId="{656C3A2C-605E-6749-88D3-8FB69588BD4C}"/>
    <dgm:cxn modelId="{4CA3CC6D-8509-D348-A87E-2DF2F2CD632F}" type="presOf" srcId="{ACC61204-7BF0-9C49-952D-B294CDE1E6AC}" destId="{20BB4B44-963F-A14D-A8FC-C2C3CF679E0B}" srcOrd="0" destOrd="0" presId="urn:microsoft.com/office/officeart/2005/8/layout/vList2"/>
    <dgm:cxn modelId="{896FD2F0-1077-C14A-B8E9-3597528E3970}" type="presOf" srcId="{F70D05BB-2495-BF46-B9BF-D5083B4E15E0}" destId="{963BCCE6-23B0-674B-A0CE-1FB654C00F06}" srcOrd="0" destOrd="0" presId="urn:microsoft.com/office/officeart/2005/8/layout/vList2"/>
    <dgm:cxn modelId="{7DC90F42-C452-B747-AF2F-875BCCA7AECD}" type="presParOf" srcId="{20BB4B44-963F-A14D-A8FC-C2C3CF679E0B}" destId="{963BCCE6-23B0-674B-A0CE-1FB654C00F0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hProcess6">
  <dgm:title val=""/>
  <dgm:desc val=""/>
  <dgm:catLst>
    <dgm:cat type="process"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theList">
    <dgm:varLst>
      <dgm:dir/>
      <dgm:animLvl val="lvl"/>
      <dgm:resizeHandles val="exact"/>
    </dgm:varLst>
    <dgm:choose name="Name0">
      <dgm:if name="Name1" func="var" arg="dir" op="equ" val="norm">
        <dgm:alg type="lin">
          <dgm:param type="linDir" val="fromL"/>
          <dgm:param type="nodeHorzAlign" val="l"/>
        </dgm:alg>
      </dgm:if>
      <dgm:else name="Name2">
        <dgm:alg type="lin">
          <dgm:param type="linDir" val="fromR"/>
          <dgm:param type="nodeHorzAlign" val="r"/>
        </dgm:alg>
      </dgm:else>
    </dgm:choose>
    <dgm:shape xmlns:r="http://schemas.openxmlformats.org/officeDocument/2006/relationships" r:blip="">
      <dgm:adjLst/>
    </dgm:shape>
    <dgm:presOf/>
    <dgm:constrLst>
      <dgm:constr type="w" for="ch" forName="compNode" refType="w"/>
      <dgm:constr type="h" for="ch" forName="compNode" refType="w" refFor="ch" refForName="compNode" fact="0.7"/>
      <dgm:constr type="ctrY" for="ch" forName="compNode" refType="h" fact="0.5"/>
      <dgm:constr type="w" for="ch" forName="aSpace" refType="w" fact="0.05"/>
      <dgm:constr type="primFontSz" for="des" forName="childTextHidden" op="equ" val="65"/>
      <dgm:constr type="primFontSz" for="des" forName="parentText" op="equ"/>
    </dgm:constrLst>
    <dgm:ruleLst/>
    <dgm:forEach name="aNodeForEach" axis="ch" ptType="node">
      <dgm:layoutNode name="compNode">
        <dgm:alg type="composite">
          <dgm:param type="ar" val="1.43"/>
        </dgm:alg>
        <dgm:shape xmlns:r="http://schemas.openxmlformats.org/officeDocument/2006/relationships" r:blip="">
          <dgm:adjLst/>
        </dgm:shape>
        <dgm:presOf/>
        <dgm:choose name="Name3">
          <dgm:if name="Name4" func="var" arg="dir" op="equ" val="norm">
            <dgm:constrLst>
              <dgm:constr type="w" for="ch" forName="childTextVisible" refType="w" fact="0.8"/>
              <dgm:constr type="h" for="ch" forName="childTextVisible" refType="h"/>
              <dgm:constr type="r" for="ch" forName="childTextVisible" refType="w"/>
              <dgm:constr type="w" for="ch" forName="childTextHidden" refType="w" fact="0.6"/>
              <dgm:constr type="h" for="ch" forName="childTextHidden" refType="h"/>
              <dgm:constr type="r" for="ch" forName="childTextHidden" refType="w"/>
              <dgm:constr type="l" for="ch" forName="parentText"/>
              <dgm:constr type="w" for="ch" forName="parentText" refType="w" fact="0.4"/>
              <dgm:constr type="h" for="ch" forName="parentText" refType="w" refFor="ch" refForName="parentText" op="equ"/>
              <dgm:constr type="ctrY" for="ch" forName="parentText" refType="h" fact="0.5"/>
            </dgm:constrLst>
          </dgm:if>
          <dgm:else name="Name5">
            <dgm:constrLst>
              <dgm:constr type="w" for="ch" forName="childTextVisible" refType="w" fact="0.8"/>
              <dgm:constr type="h" for="ch" forName="childTextVisible" refType="h"/>
              <dgm:constr type="l" for="ch" forName="childTextVisible"/>
              <dgm:constr type="w" for="ch" forName="childTextHidden" refType="w" fact="0.6"/>
              <dgm:constr type="h" for="ch" forName="childTextHidden" refType="h"/>
              <dgm:constr type="l" for="ch" forName="childTextHidden"/>
              <dgm:constr type="r" for="ch" forName="parentText" refType="w"/>
              <dgm:constr type="w" for="ch" forName="parentText" refType="w" fact="0.4"/>
              <dgm:constr type="h" for="ch" forName="parentText" refType="w" refFor="ch" refForName="parentText" op="equ"/>
              <dgm:constr type="ctrY" for="ch" forName="parentText" refType="h" fact="0.5"/>
            </dgm:constrLst>
          </dgm:else>
        </dgm:choose>
        <dgm:ruleLst/>
        <dgm:layoutNode name="noGeometry">
          <dgm:alg type="sp"/>
          <dgm:shape xmlns:r="http://schemas.openxmlformats.org/officeDocument/2006/relationships" r:blip="">
            <dgm:adjLst/>
          </dgm:shape>
          <dgm:presOf/>
          <dgm:constrLst/>
          <dgm:ruleLst/>
        </dgm:layoutNode>
        <dgm:layoutNode name="childTextVisible" styleLbl="bgAccFollowNode1">
          <dgm:varLst>
            <dgm:bulletEnabled val="1"/>
          </dgm:varLst>
          <dgm:alg type="sp"/>
          <dgm:choose name="Name6">
            <dgm:if name="Name7" func="var" arg="dir" op="equ" val="norm">
              <dgm:shape xmlns:r="http://schemas.openxmlformats.org/officeDocument/2006/relationships" type="rightArrow" r:blip="">
                <dgm:adjLst>
                  <dgm:adj idx="1" val="0.7"/>
                  <dgm:adj idx="2" val="0.5"/>
                </dgm:adjLst>
              </dgm:shape>
            </dgm:if>
            <dgm:else name="Name8">
              <dgm:shape xmlns:r="http://schemas.openxmlformats.org/officeDocument/2006/relationships" type="leftArrow" r:blip="">
                <dgm:adjLst>
                  <dgm:adj idx="1" val="0.7"/>
                  <dgm:adj idx="2" val="0.5"/>
                </dgm:adjLst>
              </dgm:shape>
            </dgm:else>
          </dgm:choose>
          <dgm:presOf axis="des" ptType="node"/>
          <dgm:constrLst/>
          <dgm:ruleLst/>
        </dgm:layoutNode>
        <dgm:layoutNode name="childTextHidden" styleLbl="bgAccFollowNode1">
          <dgm:choose name="Name9">
            <dgm:if name="Name10" axis="des followSib" ptType="node node" st="1 1" cnt="1 0" func="cnt" op="gte" val="1">
              <dgm:alg type="tx">
                <dgm:param type="stBulletLvl" val="1"/>
                <dgm:param type="txAnchorVertCh" val="mid"/>
              </dgm:alg>
            </dgm:if>
            <dgm:else name="Name11">
              <dgm:alg type="tx">
                <dgm:param type="stBulletLvl" val="2"/>
                <dgm:param type="txAnchorVertCh" val="mid"/>
              </dgm:alg>
            </dgm:else>
          </dgm:choose>
          <dgm:choose name="Name12">
            <dgm:if name="Name13" func="var" arg="dir" op="equ" val="norm">
              <dgm:shape xmlns:r="http://schemas.openxmlformats.org/officeDocument/2006/relationships" type="rightArrow" r:blip="" hideGeom="1">
                <dgm:adjLst>
                  <dgm:adj idx="1" val="0.7"/>
                  <dgm:adj idx="2" val="0.5"/>
                </dgm:adjLst>
              </dgm:shape>
            </dgm:if>
            <dgm:else name="Name14">
              <dgm:shape xmlns:r="http://schemas.openxmlformats.org/officeDocument/2006/relationships" type="leftArrow" r:blip="" hideGeom="1">
                <dgm:adjLst>
                  <dgm:adj idx="1" val="0.7"/>
                  <dgm:adj idx="2" val="0.5"/>
                </dgm:adjLst>
              </dgm:shape>
            </dgm:else>
          </dgm:choose>
          <dgm:presOf axis="des" ptType="node"/>
          <dgm:constrLst>
            <dgm:constr type="secFontSz" refType="primFontSz"/>
            <dgm:constr type="tMarg" refType="primFontSz" fact="0.05"/>
            <dgm:constr type="bMarg" refType="primFontSz" fact="0.05"/>
            <dgm:constr type="rMarg" refType="primFontSz" fact="0.1"/>
            <dgm:constr type="lMarg" refType="primFontSz" fact="0.2"/>
          </dgm:constrLst>
          <dgm:ruleLst>
            <dgm:rule type="primFontSz" val="5" fact="NaN" max="NaN"/>
          </dgm:ruleLst>
        </dgm:layoutNode>
        <dgm:layoutNode name="parentText" styleLbl="node1">
          <dgm:varLst>
            <dgm:chMax val="1"/>
            <dgm:bulletEnabled val="1"/>
          </dgm:varLst>
          <dgm:alg type="tx"/>
          <dgm:shape xmlns:r="http://schemas.openxmlformats.org/officeDocument/2006/relationships" type="ellipse" r:blip="">
            <dgm:adjLst/>
          </dgm:shape>
          <dgm:presOf axis="self"/>
          <dgm:constrLst>
            <dgm:constr type="primFontSz" val="65"/>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choose name="Name15">
        <dgm:if name="Name16" axis="self" ptType="node" func="revPos" op="gte" val="2">
          <dgm:layoutNode name="aSpace">
            <dgm:alg type="sp"/>
            <dgm:shape xmlns:r="http://schemas.openxmlformats.org/officeDocument/2006/relationships" r:blip="">
              <dgm:adjLst/>
            </dgm:shape>
            <dgm:presOf/>
            <dgm:constrLst/>
            <dgm:ruleLst/>
          </dgm:layoutNode>
        </dgm:if>
        <dgm:else name="Name17"/>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0.59102</cdr:x>
      <cdr:y>0.49532</cdr:y>
    </cdr:from>
    <cdr:to>
      <cdr:x>0.72706</cdr:x>
      <cdr:y>0.68839</cdr:y>
    </cdr:to>
    <cdr:sp macro="" textlink="">
      <cdr:nvSpPr>
        <cdr:cNvPr id="2" name="TextBox 1"/>
        <cdr:cNvSpPr txBox="1"/>
      </cdr:nvSpPr>
      <cdr:spPr>
        <a:xfrm xmlns:a="http://schemas.openxmlformats.org/drawingml/2006/main">
          <a:off x="5582194" y="2085227"/>
          <a:ext cx="1284817" cy="8128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dr:relSizeAnchor xmlns:cdr="http://schemas.openxmlformats.org/drawingml/2006/chartDrawing">
    <cdr:from>
      <cdr:x>0.44636</cdr:x>
      <cdr:y>0.31324</cdr:y>
    </cdr:from>
    <cdr:to>
      <cdr:x>0.69378</cdr:x>
      <cdr:y>0.7024</cdr:y>
    </cdr:to>
    <cdr:sp macro="" textlink="">
      <cdr:nvSpPr>
        <cdr:cNvPr id="3" name="Right Arrow 2"/>
        <cdr:cNvSpPr/>
      </cdr:nvSpPr>
      <cdr:spPr>
        <a:xfrm xmlns:a="http://schemas.openxmlformats.org/drawingml/2006/main">
          <a:off x="4215886" y="1318703"/>
          <a:ext cx="2336800" cy="1638300"/>
        </a:xfrm>
        <a:prstGeom xmlns:a="http://schemas.openxmlformats.org/drawingml/2006/main" prst="rightArrow">
          <a:avLst/>
        </a:prstGeom>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14332D-4913-A740-9C4C-3ECC46C43076}" type="datetimeFigureOut">
              <a:rPr lang="en-US" smtClean="0"/>
              <a:t>9/5/2018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563A72-F28A-C244-A773-12D215463631}" type="slidenum">
              <a:rPr lang="en-US" smtClean="0"/>
              <a:t>‹#›</a:t>
            </a:fld>
            <a:endParaRPr lang="en-US" dirty="0"/>
          </a:p>
        </p:txBody>
      </p:sp>
    </p:spTree>
    <p:extLst>
      <p:ext uri="{BB962C8B-B14F-4D97-AF65-F5344CB8AC3E}">
        <p14:creationId xmlns:p14="http://schemas.microsoft.com/office/powerpoint/2010/main" val="128399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 harbor statement</a:t>
            </a:r>
          </a:p>
        </p:txBody>
      </p:sp>
      <p:sp>
        <p:nvSpPr>
          <p:cNvPr id="4" name="Slide Number Placeholder 3"/>
          <p:cNvSpPr>
            <a:spLocks noGrp="1"/>
          </p:cNvSpPr>
          <p:nvPr>
            <p:ph type="sldNum" sz="quarter" idx="10"/>
          </p:nvPr>
        </p:nvSpPr>
        <p:spPr/>
        <p:txBody>
          <a:bodyPr/>
          <a:lstStyle/>
          <a:p>
            <a:fld id="{CD563A72-F28A-C244-A773-12D215463631}" type="slidenum">
              <a:rPr lang="en-US" smtClean="0"/>
              <a:t>2</a:t>
            </a:fld>
            <a:endParaRPr lang="en-US" dirty="0"/>
          </a:p>
        </p:txBody>
      </p:sp>
    </p:spTree>
    <p:extLst>
      <p:ext uri="{BB962C8B-B14F-4D97-AF65-F5344CB8AC3E}">
        <p14:creationId xmlns:p14="http://schemas.microsoft.com/office/powerpoint/2010/main" val="2064546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Brainstorm has been developing NurOwn technology for 10 years and it has been in the clinic for 7 years</a:t>
            </a:r>
          </a:p>
          <a:p>
            <a:endParaRPr lang="en-US" dirty="0"/>
          </a:p>
          <a:p>
            <a:r>
              <a:rPr lang="en-US" dirty="0"/>
              <a:t>Encouraged by the phase 2 results we are about to begin the 4</a:t>
            </a:r>
            <a:r>
              <a:rPr lang="en-US" baseline="30000" dirty="0"/>
              <a:t>th</a:t>
            </a:r>
            <a:r>
              <a:rPr lang="en-US" dirty="0"/>
              <a:t> ALS clinic study and the second in the US</a:t>
            </a:r>
          </a:p>
          <a:p>
            <a:endParaRPr lang="en-US" dirty="0"/>
          </a:p>
          <a:p>
            <a:r>
              <a:rPr lang="en-US" dirty="0"/>
              <a:t>The phase 3 program will be conducted in 6 top US ALS sites</a:t>
            </a:r>
          </a:p>
          <a:p>
            <a:endParaRPr lang="en-US" dirty="0"/>
          </a:p>
          <a:p>
            <a:r>
              <a:rPr lang="en-US" dirty="0"/>
              <a:t>We have recently received a 16M grant from CIRM, the California Stem cell agency, to support this program.</a:t>
            </a:r>
          </a:p>
          <a:p>
            <a:endParaRPr lang="en-US" dirty="0"/>
          </a:p>
          <a:p>
            <a:r>
              <a:rPr lang="en-US" dirty="0"/>
              <a:t>We are hopeful to develop a disease modifying therapy for ALS that may halt the relentless progression of this terrible disease.</a:t>
            </a:r>
          </a:p>
          <a:p>
            <a:endParaRPr lang="en-US" dirty="0"/>
          </a:p>
          <a:p>
            <a:endParaRPr lang="en-US" dirty="0"/>
          </a:p>
          <a:p>
            <a:r>
              <a:rPr lang="en-US" dirty="0"/>
              <a:t>&lt;next slide&gt;</a:t>
            </a:r>
          </a:p>
        </p:txBody>
      </p:sp>
      <p:sp>
        <p:nvSpPr>
          <p:cNvPr id="4" name="Slide Number Placeholder 3"/>
          <p:cNvSpPr>
            <a:spLocks noGrp="1"/>
          </p:cNvSpPr>
          <p:nvPr>
            <p:ph type="sldNum" sz="quarter" idx="10"/>
          </p:nvPr>
        </p:nvSpPr>
        <p:spPr/>
        <p:txBody>
          <a:bodyPr/>
          <a:lstStyle/>
          <a:p>
            <a:fld id="{CD563A72-F28A-C244-A773-12D215463631}" type="slidenum">
              <a:rPr lang="en-US" smtClean="0"/>
              <a:t>10</a:t>
            </a:fld>
            <a:endParaRPr lang="en-US" dirty="0"/>
          </a:p>
        </p:txBody>
      </p:sp>
    </p:spTree>
    <p:extLst>
      <p:ext uri="{BB962C8B-B14F-4D97-AF65-F5344CB8AC3E}">
        <p14:creationId xmlns:p14="http://schemas.microsoft.com/office/powerpoint/2010/main" val="11623944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C588CBF-CAC0-B04E-A6C0-99A5382AAEC1}" type="slidenum">
              <a:rPr lang="en-US" smtClean="0"/>
              <a:t>11</a:t>
            </a:fld>
            <a:endParaRPr lang="en-US" dirty="0"/>
          </a:p>
        </p:txBody>
      </p:sp>
    </p:spTree>
    <p:extLst>
      <p:ext uri="{BB962C8B-B14F-4D97-AF65-F5344CB8AC3E}">
        <p14:creationId xmlns:p14="http://schemas.microsoft.com/office/powerpoint/2010/main" val="153767306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410200"/>
            <a:ext cx="12192000" cy="1447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914400" y="2130426"/>
            <a:ext cx="10363200" cy="1470025"/>
          </a:xfrm>
        </p:spPr>
        <p:txBody>
          <a:bodyPr/>
          <a:lstStyle>
            <a:lvl1pPr>
              <a:defRPr>
                <a:solidFill>
                  <a:schemeClr val="tx2"/>
                </a:solidFill>
                <a:latin typeface="Arial"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2"/>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xfrm>
            <a:off x="8714317" y="6237289"/>
            <a:ext cx="2844800" cy="365125"/>
          </a:xfrm>
        </p:spPr>
        <p:txBody>
          <a:bodyPr/>
          <a:lstStyle>
            <a:lvl1pPr>
              <a:defRPr>
                <a:solidFill>
                  <a:schemeClr val="tx2"/>
                </a:solidFill>
              </a:defRPr>
            </a:lvl1pPr>
          </a:lstStyle>
          <a:p>
            <a:pPr>
              <a:defRPr/>
            </a:pPr>
            <a:fld id="{8C7E0357-C62D-42D4-834C-8FB62AB1CB16}"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51B5A157-7E65-48F1-8063-555EEE811532}"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23D88E5E-2B32-4E4C-90EF-4CFBE674B042}"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A2EE0707-B382-457E-87E3-2D35FF6B8476}"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C8CDA972-F904-4009-92D0-7D7FD05BAAB5}"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AF9E0C54-CF88-4594-9E9E-793AAB88562A}"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C1D003-7133-4276-B4A8-C4313E024594}"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53F517CB-4BE5-4923-87F4-0317EA7D49C8}"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2DB0E341-8527-4BF2-B540-EA721C30A481}"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4FF2F2F8-DF33-4FEC-82D7-2BC590FE0D8B}" type="slidenum">
              <a:rPr lang="en-US">
                <a:solidFill>
                  <a:srgbClr val="1F497D"/>
                </a:solidFill>
              </a:rPr>
              <a:pPr>
                <a:defRPr/>
              </a:pPr>
              <a:t>‹#›</a:t>
            </a:fld>
            <a:endParaRPr lang="en-US" dirty="0">
              <a:solidFill>
                <a:srgbClr val="1F497D"/>
              </a:solidFill>
            </a:endParaRPr>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8758767" y="6218239"/>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b="1">
                <a:solidFill>
                  <a:schemeClr val="tx2"/>
                </a:solidFill>
              </a:defRPr>
            </a:lvl1pPr>
          </a:lstStyle>
          <a:p>
            <a:pPr fontAlgn="base">
              <a:spcBef>
                <a:spcPct val="0"/>
              </a:spcBef>
              <a:spcAft>
                <a:spcPct val="0"/>
              </a:spcAft>
              <a:defRPr/>
            </a:pPr>
            <a:fld id="{9A3001CF-B7AD-41FC-B279-1FB81B562437}" type="slidenum">
              <a:rPr lang="en-US">
                <a:solidFill>
                  <a:srgbClr val="1F497D"/>
                </a:solidFill>
                <a:latin typeface="Arial" charset="0"/>
                <a:cs typeface="Arial" charset="0"/>
              </a:rPr>
              <a:pPr fontAlgn="base">
                <a:spcBef>
                  <a:spcPct val="0"/>
                </a:spcBef>
                <a:spcAft>
                  <a:spcPct val="0"/>
                </a:spcAft>
                <a:defRPr/>
              </a:pPr>
              <a:t>‹#›</a:t>
            </a:fld>
            <a:endParaRPr lang="en-US" dirty="0">
              <a:solidFill>
                <a:srgbClr val="1F497D"/>
              </a:solidFill>
              <a:latin typeface="Arial" charset="0"/>
              <a:cs typeface="Arial" charset="0"/>
            </a:endParaRPr>
          </a:p>
        </p:txBody>
      </p:sp>
      <p:pic>
        <p:nvPicPr>
          <p:cNvPr id="1029" name="Picture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34" y="6651625"/>
            <a:ext cx="12200467" cy="217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userDrawn="1"/>
        </p:nvSpPr>
        <p:spPr>
          <a:xfrm>
            <a:off x="11586707" y="-27384"/>
            <a:ext cx="434734" cy="246221"/>
          </a:xfrm>
          <a:prstGeom prst="rect">
            <a:avLst/>
          </a:prstGeom>
          <a:noFill/>
        </p:spPr>
        <p:txBody>
          <a:bodyPr wrap="none" rtlCol="0">
            <a:spAutoFit/>
          </a:bodyPr>
          <a:lstStyle/>
          <a:p>
            <a:pPr fontAlgn="base">
              <a:spcBef>
                <a:spcPct val="0"/>
              </a:spcBef>
              <a:spcAft>
                <a:spcPct val="0"/>
              </a:spcAft>
            </a:pPr>
            <a:r>
              <a:rPr lang="he-IL" sz="1000" b="1" dirty="0">
                <a:solidFill>
                  <a:srgbClr val="4F81BD">
                    <a:lumMod val="60000"/>
                    <a:lumOff val="40000"/>
                  </a:srgbClr>
                </a:solidFill>
                <a:latin typeface="Guttman Yad-Light" panose="00000400000000000000" pitchFamily="2" charset="-79"/>
                <a:cs typeface="Guttman Yad-Light" panose="00000400000000000000" pitchFamily="2" charset="-79"/>
              </a:rPr>
              <a:t>בס"ד</a:t>
            </a:r>
            <a:endParaRPr lang="en-US" sz="1000" b="1" dirty="0">
              <a:solidFill>
                <a:srgbClr val="4F81BD">
                  <a:lumMod val="60000"/>
                  <a:lumOff val="40000"/>
                </a:srgbClr>
              </a:solidFill>
              <a:latin typeface="Arial" charset="0"/>
              <a:cs typeface="Guttman Yad-Light" panose="00000400000000000000" pitchFamily="2" charset="-79"/>
            </a:endParaRPr>
          </a:p>
        </p:txBody>
      </p:sp>
      <p:pic>
        <p:nvPicPr>
          <p:cNvPr id="8" name="Picture 7"/>
          <p:cNvPicPr>
            <a:picLocks noChangeAspect="1"/>
          </p:cNvPicPr>
          <p:nvPr userDrawn="1"/>
        </p:nvPicPr>
        <p:blipFill rotWithShape="1">
          <a:blip r:embed="rId14"/>
          <a:srcRect r="4838"/>
          <a:stretch/>
        </p:blipFill>
        <p:spPr>
          <a:xfrm>
            <a:off x="9450987" y="6482"/>
            <a:ext cx="2711380" cy="948267"/>
          </a:xfrm>
          <a:prstGeom prst="rect">
            <a:avLst/>
          </a:prstGeom>
        </p:spPr>
      </p:pic>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Tree>
    <p:extLst>
      <p:ext uri="{BB962C8B-B14F-4D97-AF65-F5344CB8AC3E}">
        <p14:creationId xmlns:p14="http://schemas.microsoft.com/office/powerpoint/2010/main" val="7585301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fontAlgn="base" hangingPunct="1">
        <a:spcBef>
          <a:spcPct val="0"/>
        </a:spcBef>
        <a:spcAft>
          <a:spcPct val="0"/>
        </a:spcAft>
        <a:defRPr sz="4400" kern="1200">
          <a:solidFill>
            <a:srgbClr val="000000"/>
          </a:solidFill>
          <a:latin typeface="Arial" pitchFamily="34" charset="0"/>
          <a:ea typeface="+mj-ea"/>
          <a:cs typeface="Arial" pitchFamily="34" charset="0"/>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rgbClr val="000000"/>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800" kern="1200">
          <a:solidFill>
            <a:srgbClr val="000000"/>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400" kern="1200">
          <a:solidFill>
            <a:srgbClr val="000000"/>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rgbClr val="000000"/>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rgbClr val="000000"/>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sec.gov/"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4.xml"/><Relationship Id="rId13" Type="http://schemas.openxmlformats.org/officeDocument/2006/relationships/diagramLayout" Target="../diagrams/layout5.xml"/><Relationship Id="rId18" Type="http://schemas.openxmlformats.org/officeDocument/2006/relationships/diagramLayout" Target="../diagrams/layout6.xml"/><Relationship Id="rId26" Type="http://schemas.microsoft.com/office/2007/relationships/diagramDrawing" Target="../diagrams/drawing7.xml"/><Relationship Id="rId3" Type="http://schemas.openxmlformats.org/officeDocument/2006/relationships/diagramLayout" Target="../diagrams/layout3.xml"/><Relationship Id="rId21" Type="http://schemas.microsoft.com/office/2007/relationships/diagramDrawing" Target="../diagrams/drawing6.xml"/><Relationship Id="rId34" Type="http://schemas.openxmlformats.org/officeDocument/2006/relationships/diagramLayout" Target="../diagrams/layout9.xml"/><Relationship Id="rId7" Type="http://schemas.openxmlformats.org/officeDocument/2006/relationships/diagramData" Target="../diagrams/data4.xml"/><Relationship Id="rId12" Type="http://schemas.openxmlformats.org/officeDocument/2006/relationships/diagramData" Target="../diagrams/data5.xml"/><Relationship Id="rId17" Type="http://schemas.openxmlformats.org/officeDocument/2006/relationships/diagramData" Target="../diagrams/data6.xml"/><Relationship Id="rId25" Type="http://schemas.openxmlformats.org/officeDocument/2006/relationships/diagramColors" Target="../diagrams/colors7.xml"/><Relationship Id="rId33" Type="http://schemas.openxmlformats.org/officeDocument/2006/relationships/diagramData" Target="../diagrams/data9.xml"/><Relationship Id="rId2" Type="http://schemas.openxmlformats.org/officeDocument/2006/relationships/diagramData" Target="../diagrams/data3.xml"/><Relationship Id="rId16" Type="http://schemas.microsoft.com/office/2007/relationships/diagramDrawing" Target="../diagrams/drawing5.xml"/><Relationship Id="rId20" Type="http://schemas.openxmlformats.org/officeDocument/2006/relationships/diagramColors" Target="../diagrams/colors6.xml"/><Relationship Id="rId29" Type="http://schemas.openxmlformats.org/officeDocument/2006/relationships/diagramLayout" Target="../diagrams/layout8.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24" Type="http://schemas.openxmlformats.org/officeDocument/2006/relationships/diagramQuickStyle" Target="../diagrams/quickStyle7.xml"/><Relationship Id="rId32" Type="http://schemas.microsoft.com/office/2007/relationships/diagramDrawing" Target="../diagrams/drawing8.xml"/><Relationship Id="rId37" Type="http://schemas.microsoft.com/office/2007/relationships/diagramDrawing" Target="../diagrams/drawing9.xml"/><Relationship Id="rId5" Type="http://schemas.openxmlformats.org/officeDocument/2006/relationships/diagramColors" Target="../diagrams/colors3.xml"/><Relationship Id="rId15" Type="http://schemas.openxmlformats.org/officeDocument/2006/relationships/diagramColors" Target="../diagrams/colors5.xml"/><Relationship Id="rId23" Type="http://schemas.openxmlformats.org/officeDocument/2006/relationships/diagramLayout" Target="../diagrams/layout7.xml"/><Relationship Id="rId28" Type="http://schemas.openxmlformats.org/officeDocument/2006/relationships/diagramData" Target="../diagrams/data8.xml"/><Relationship Id="rId36" Type="http://schemas.openxmlformats.org/officeDocument/2006/relationships/diagramColors" Target="../diagrams/colors9.xml"/><Relationship Id="rId10" Type="http://schemas.openxmlformats.org/officeDocument/2006/relationships/diagramColors" Target="../diagrams/colors4.xml"/><Relationship Id="rId19" Type="http://schemas.openxmlformats.org/officeDocument/2006/relationships/diagramQuickStyle" Target="../diagrams/quickStyle6.xml"/><Relationship Id="rId31" Type="http://schemas.openxmlformats.org/officeDocument/2006/relationships/diagramColors" Target="../diagrams/colors8.xml"/><Relationship Id="rId4" Type="http://schemas.openxmlformats.org/officeDocument/2006/relationships/diagramQuickStyle" Target="../diagrams/quickStyle3.xml"/><Relationship Id="rId9" Type="http://schemas.openxmlformats.org/officeDocument/2006/relationships/diagramQuickStyle" Target="../diagrams/quickStyle4.xml"/><Relationship Id="rId14" Type="http://schemas.openxmlformats.org/officeDocument/2006/relationships/diagramQuickStyle" Target="../diagrams/quickStyle5.xml"/><Relationship Id="rId22" Type="http://schemas.openxmlformats.org/officeDocument/2006/relationships/diagramData" Target="../diagrams/data7.xml"/><Relationship Id="rId27" Type="http://schemas.openxmlformats.org/officeDocument/2006/relationships/image" Target="../media/image8.png"/><Relationship Id="rId30" Type="http://schemas.openxmlformats.org/officeDocument/2006/relationships/diagramQuickStyle" Target="../diagrams/quickStyle8.xml"/><Relationship Id="rId35" Type="http://schemas.openxmlformats.org/officeDocument/2006/relationships/diagramQuickStyle" Target="../diagrams/quickStyle9.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9.emf"/><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1.xml"/><Relationship Id="rId7" Type="http://schemas.openxmlformats.org/officeDocument/2006/relationships/image" Target="../media/image10.emf"/><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3.xml"/><Relationship Id="rId3" Type="http://schemas.openxmlformats.org/officeDocument/2006/relationships/diagramLayout" Target="../diagrams/layout12.xml"/><Relationship Id="rId7" Type="http://schemas.openxmlformats.org/officeDocument/2006/relationships/diagramData" Target="../diagrams/data13.xml"/><Relationship Id="rId12" Type="http://schemas.openxmlformats.org/officeDocument/2006/relationships/image" Target="../media/image11.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0" Type="http://schemas.openxmlformats.org/officeDocument/2006/relationships/diagramColors" Target="../diagrams/colors13.xml"/><Relationship Id="rId4" Type="http://schemas.openxmlformats.org/officeDocument/2006/relationships/diagramQuickStyle" Target="../diagrams/quickStyle12.xml"/><Relationship Id="rId9" Type="http://schemas.openxmlformats.org/officeDocument/2006/relationships/diagramQuickStyle" Target="../diagrams/quickStyle13.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15.xml"/><Relationship Id="rId13" Type="http://schemas.openxmlformats.org/officeDocument/2006/relationships/image" Target="../media/image13.png"/><Relationship Id="rId3" Type="http://schemas.openxmlformats.org/officeDocument/2006/relationships/diagramLayout" Target="../diagrams/layout14.xml"/><Relationship Id="rId7" Type="http://schemas.openxmlformats.org/officeDocument/2006/relationships/diagramData" Target="../diagrams/data15.xml"/><Relationship Id="rId12" Type="http://schemas.openxmlformats.org/officeDocument/2006/relationships/image" Target="../media/image12.emf"/><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11" Type="http://schemas.microsoft.com/office/2007/relationships/diagramDrawing" Target="../diagrams/drawing15.xml"/><Relationship Id="rId5" Type="http://schemas.openxmlformats.org/officeDocument/2006/relationships/diagramColors" Target="../diagrams/colors14.xml"/><Relationship Id="rId10" Type="http://schemas.openxmlformats.org/officeDocument/2006/relationships/diagramColors" Target="../diagrams/colors15.xml"/><Relationship Id="rId4" Type="http://schemas.openxmlformats.org/officeDocument/2006/relationships/diagramQuickStyle" Target="../diagrams/quickStyle14.xml"/><Relationship Id="rId9" Type="http://schemas.openxmlformats.org/officeDocument/2006/relationships/diagramQuickStyle" Target="../diagrams/quickStyle15.xml"/><Relationship Id="rId14" Type="http://schemas.openxmlformats.org/officeDocument/2006/relationships/image" Target="../media/image14.emf"/></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17.xml"/><Relationship Id="rId13" Type="http://schemas.openxmlformats.org/officeDocument/2006/relationships/chart" Target="../charts/chart1.xml"/><Relationship Id="rId3" Type="http://schemas.openxmlformats.org/officeDocument/2006/relationships/diagramData" Target="../diagrams/data16.xml"/><Relationship Id="rId7" Type="http://schemas.microsoft.com/office/2007/relationships/diagramDrawing" Target="../diagrams/drawing16.xml"/><Relationship Id="rId12" Type="http://schemas.microsoft.com/office/2007/relationships/diagramDrawing" Target="../diagrams/drawing17.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6.xml"/><Relationship Id="rId11" Type="http://schemas.openxmlformats.org/officeDocument/2006/relationships/diagramColors" Target="../diagrams/colors17.xml"/><Relationship Id="rId5" Type="http://schemas.openxmlformats.org/officeDocument/2006/relationships/diagramQuickStyle" Target="../diagrams/quickStyle16.xml"/><Relationship Id="rId10" Type="http://schemas.openxmlformats.org/officeDocument/2006/relationships/diagramQuickStyle" Target="../diagrams/quickStyle17.xml"/><Relationship Id="rId4" Type="http://schemas.openxmlformats.org/officeDocument/2006/relationships/diagramLayout" Target="../diagrams/layout16.xml"/><Relationship Id="rId9" Type="http://schemas.openxmlformats.org/officeDocument/2006/relationships/diagramLayout" Target="../diagrams/layout1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12.xml.rels><?xml version="1.0" encoding="UTF-8" standalone="yes"?>
<Relationships xmlns="http://schemas.openxmlformats.org/package/2006/relationships"><Relationship Id="rId13" Type="http://schemas.openxmlformats.org/officeDocument/2006/relationships/diagramLayout" Target="../diagrams/layout21.xml"/><Relationship Id="rId18" Type="http://schemas.openxmlformats.org/officeDocument/2006/relationships/diagramLayout" Target="../diagrams/layout22.xml"/><Relationship Id="rId26" Type="http://schemas.microsoft.com/office/2007/relationships/diagramDrawing" Target="../diagrams/drawing23.xml"/><Relationship Id="rId39" Type="http://schemas.openxmlformats.org/officeDocument/2006/relationships/diagramQuickStyle" Target="../diagrams/quickStyle26.xml"/><Relationship Id="rId3" Type="http://schemas.openxmlformats.org/officeDocument/2006/relationships/diagramLayout" Target="../diagrams/layout19.xml"/><Relationship Id="rId21" Type="http://schemas.microsoft.com/office/2007/relationships/diagramDrawing" Target="../diagrams/drawing22.xml"/><Relationship Id="rId34" Type="http://schemas.openxmlformats.org/officeDocument/2006/relationships/diagramQuickStyle" Target="../diagrams/quickStyle25.xml"/><Relationship Id="rId42" Type="http://schemas.openxmlformats.org/officeDocument/2006/relationships/diagramData" Target="../diagrams/data27.xml"/><Relationship Id="rId47" Type="http://schemas.openxmlformats.org/officeDocument/2006/relationships/diagramData" Target="../diagrams/data28.xml"/><Relationship Id="rId50" Type="http://schemas.openxmlformats.org/officeDocument/2006/relationships/diagramColors" Target="../diagrams/colors28.xml"/><Relationship Id="rId7" Type="http://schemas.openxmlformats.org/officeDocument/2006/relationships/diagramData" Target="../diagrams/data20.xml"/><Relationship Id="rId12" Type="http://schemas.openxmlformats.org/officeDocument/2006/relationships/diagramData" Target="../diagrams/data21.xml"/><Relationship Id="rId17" Type="http://schemas.openxmlformats.org/officeDocument/2006/relationships/diagramData" Target="../diagrams/data22.xml"/><Relationship Id="rId25" Type="http://schemas.openxmlformats.org/officeDocument/2006/relationships/diagramColors" Target="../diagrams/colors23.xml"/><Relationship Id="rId33" Type="http://schemas.openxmlformats.org/officeDocument/2006/relationships/diagramLayout" Target="../diagrams/layout25.xml"/><Relationship Id="rId38" Type="http://schemas.openxmlformats.org/officeDocument/2006/relationships/diagramLayout" Target="../diagrams/layout26.xml"/><Relationship Id="rId46" Type="http://schemas.microsoft.com/office/2007/relationships/diagramDrawing" Target="../diagrams/drawing27.xml"/><Relationship Id="rId2" Type="http://schemas.openxmlformats.org/officeDocument/2006/relationships/diagramData" Target="../diagrams/data19.xml"/><Relationship Id="rId16" Type="http://schemas.microsoft.com/office/2007/relationships/diagramDrawing" Target="../diagrams/drawing21.xml"/><Relationship Id="rId20" Type="http://schemas.openxmlformats.org/officeDocument/2006/relationships/diagramColors" Target="../diagrams/colors22.xml"/><Relationship Id="rId29" Type="http://schemas.openxmlformats.org/officeDocument/2006/relationships/diagramQuickStyle" Target="../diagrams/quickStyle24.xml"/><Relationship Id="rId41" Type="http://schemas.microsoft.com/office/2007/relationships/diagramDrawing" Target="../diagrams/drawing26.xml"/><Relationship Id="rId1" Type="http://schemas.openxmlformats.org/officeDocument/2006/relationships/slideLayout" Target="../slideLayouts/slideLayout6.xml"/><Relationship Id="rId6" Type="http://schemas.microsoft.com/office/2007/relationships/diagramDrawing" Target="../diagrams/drawing19.xml"/><Relationship Id="rId11" Type="http://schemas.microsoft.com/office/2007/relationships/diagramDrawing" Target="../diagrams/drawing20.xml"/><Relationship Id="rId24" Type="http://schemas.openxmlformats.org/officeDocument/2006/relationships/diagramQuickStyle" Target="../diagrams/quickStyle23.xml"/><Relationship Id="rId32" Type="http://schemas.openxmlformats.org/officeDocument/2006/relationships/diagramData" Target="../diagrams/data25.xml"/><Relationship Id="rId37" Type="http://schemas.openxmlformats.org/officeDocument/2006/relationships/diagramData" Target="../diagrams/data26.xml"/><Relationship Id="rId40" Type="http://schemas.openxmlformats.org/officeDocument/2006/relationships/diagramColors" Target="../diagrams/colors26.xml"/><Relationship Id="rId45" Type="http://schemas.openxmlformats.org/officeDocument/2006/relationships/diagramColors" Target="../diagrams/colors27.xml"/><Relationship Id="rId5" Type="http://schemas.openxmlformats.org/officeDocument/2006/relationships/diagramColors" Target="../diagrams/colors19.xml"/><Relationship Id="rId15" Type="http://schemas.openxmlformats.org/officeDocument/2006/relationships/diagramColors" Target="../diagrams/colors21.xml"/><Relationship Id="rId23" Type="http://schemas.openxmlformats.org/officeDocument/2006/relationships/diagramLayout" Target="../diagrams/layout23.xml"/><Relationship Id="rId28" Type="http://schemas.openxmlformats.org/officeDocument/2006/relationships/diagramLayout" Target="../diagrams/layout24.xml"/><Relationship Id="rId36" Type="http://schemas.microsoft.com/office/2007/relationships/diagramDrawing" Target="../diagrams/drawing25.xml"/><Relationship Id="rId49" Type="http://schemas.openxmlformats.org/officeDocument/2006/relationships/diagramQuickStyle" Target="../diagrams/quickStyle28.xml"/><Relationship Id="rId10" Type="http://schemas.openxmlformats.org/officeDocument/2006/relationships/diagramColors" Target="../diagrams/colors20.xml"/><Relationship Id="rId19" Type="http://schemas.openxmlformats.org/officeDocument/2006/relationships/diagramQuickStyle" Target="../diagrams/quickStyle22.xml"/><Relationship Id="rId31" Type="http://schemas.microsoft.com/office/2007/relationships/diagramDrawing" Target="../diagrams/drawing24.xml"/><Relationship Id="rId44" Type="http://schemas.openxmlformats.org/officeDocument/2006/relationships/diagramQuickStyle" Target="../diagrams/quickStyle27.xml"/><Relationship Id="rId4" Type="http://schemas.openxmlformats.org/officeDocument/2006/relationships/diagramQuickStyle" Target="../diagrams/quickStyle19.xml"/><Relationship Id="rId9" Type="http://schemas.openxmlformats.org/officeDocument/2006/relationships/diagramQuickStyle" Target="../diagrams/quickStyle20.xml"/><Relationship Id="rId14" Type="http://schemas.openxmlformats.org/officeDocument/2006/relationships/diagramQuickStyle" Target="../diagrams/quickStyle21.xml"/><Relationship Id="rId22" Type="http://schemas.openxmlformats.org/officeDocument/2006/relationships/diagramData" Target="../diagrams/data23.xml"/><Relationship Id="rId27" Type="http://schemas.openxmlformats.org/officeDocument/2006/relationships/diagramData" Target="../diagrams/data24.xml"/><Relationship Id="rId30" Type="http://schemas.openxmlformats.org/officeDocument/2006/relationships/diagramColors" Target="../diagrams/colors24.xml"/><Relationship Id="rId35" Type="http://schemas.openxmlformats.org/officeDocument/2006/relationships/diagramColors" Target="../diagrams/colors25.xml"/><Relationship Id="rId43" Type="http://schemas.openxmlformats.org/officeDocument/2006/relationships/diagramLayout" Target="../diagrams/layout27.xml"/><Relationship Id="rId48" Type="http://schemas.openxmlformats.org/officeDocument/2006/relationships/diagramLayout" Target="../diagrams/layout28.xml"/><Relationship Id="rId8" Type="http://schemas.openxmlformats.org/officeDocument/2006/relationships/diagramLayout" Target="../diagrams/layout20.xml"/><Relationship Id="rId51" Type="http://schemas.microsoft.com/office/2007/relationships/diagramDrawing" Target="../diagrams/drawing2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4.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0.xml"/><Relationship Id="rId7" Type="http://schemas.openxmlformats.org/officeDocument/2006/relationships/image" Target="../media/image16.png"/><Relationship Id="rId2" Type="http://schemas.openxmlformats.org/officeDocument/2006/relationships/diagramData" Target="../diagrams/data30.xml"/><Relationship Id="rId1" Type="http://schemas.openxmlformats.org/officeDocument/2006/relationships/slideLayout" Target="../slideLayouts/slideLayout4.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2700" y="168006"/>
            <a:ext cx="12192000" cy="6858001"/>
            <a:chOff x="0" y="0"/>
            <a:chExt cx="12192000" cy="6858001"/>
          </a:xfrm>
        </p:grpSpPr>
        <p:sp>
          <p:nvSpPr>
            <p:cNvPr id="8" name="Rectangle 7"/>
            <p:cNvSpPr/>
            <p:nvPr/>
          </p:nvSpPr>
          <p:spPr>
            <a:xfrm>
              <a:off x="6395555" y="0"/>
              <a:ext cx="5796445" cy="6858001"/>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x-none" dirty="0">
                  <a:solidFill>
                    <a:schemeClr val="tx1"/>
                  </a:solidFill>
                </a:rPr>
                <a:t>Ralph Kern MD </a:t>
              </a:r>
              <a:r>
                <a:rPr lang="x-none" dirty="0" err="1">
                  <a:solidFill>
                    <a:schemeClr val="tx1"/>
                  </a:solidFill>
                </a:rPr>
                <a:t>MHSc</a:t>
              </a:r>
              <a:r>
                <a:rPr lang="en-US" dirty="0">
                  <a:solidFill>
                    <a:schemeClr val="tx1"/>
                  </a:solidFill>
                </a:rPr>
                <a:t>.</a:t>
              </a:r>
              <a:endParaRPr lang="x-none" dirty="0">
                <a:solidFill>
                  <a:schemeClr val="tx1"/>
                </a:solidFill>
              </a:endParaRPr>
            </a:p>
            <a:p>
              <a:pPr algn="ctr"/>
              <a:r>
                <a:rPr lang="x-none" dirty="0">
                  <a:solidFill>
                    <a:schemeClr val="tx1"/>
                  </a:solidFill>
                </a:rPr>
                <a:t>Chief Operating Officer and Chief Medical Officer</a:t>
              </a:r>
            </a:p>
            <a:p>
              <a:pPr algn="ctr"/>
              <a:endParaRPr lang="en-US" dirty="0">
                <a:solidFill>
                  <a:schemeClr val="tx1"/>
                </a:solidFill>
              </a:endParaRPr>
            </a:p>
            <a:p>
              <a:pPr algn="ctr"/>
              <a:r>
                <a:rPr lang="en-US" b="1" dirty="0">
                  <a:solidFill>
                    <a:schemeClr val="tx1"/>
                  </a:solidFill>
                </a:rPr>
                <a:t>September 2018 </a:t>
              </a:r>
            </a:p>
          </p:txBody>
        </p:sp>
        <p:pic>
          <p:nvPicPr>
            <p:cNvPr id="9" name="Picture 8"/>
            <p:cNvPicPr>
              <a:picLocks noChangeAspect="1"/>
            </p:cNvPicPr>
            <p:nvPr/>
          </p:nvPicPr>
          <p:blipFill rotWithShape="1">
            <a:blip r:embed="rId2"/>
            <a:srcRect r="4838"/>
            <a:stretch/>
          </p:blipFill>
          <p:spPr>
            <a:xfrm>
              <a:off x="6395555" y="0"/>
              <a:ext cx="4870361" cy="1703340"/>
            </a:xfrm>
            <a:prstGeom prst="rect">
              <a:avLst/>
            </a:prstGeom>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768" r="62276"/>
            <a:stretch/>
          </p:blipFill>
          <p:spPr bwMode="auto">
            <a:xfrm>
              <a:off x="0" y="0"/>
              <a:ext cx="6395555"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0" y="0"/>
              <a:ext cx="6395553" cy="68580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כותרת 4"/>
            <p:cNvSpPr txBox="1">
              <a:spLocks/>
            </p:cNvSpPr>
            <p:nvPr/>
          </p:nvSpPr>
          <p:spPr bwMode="auto">
            <a:xfrm>
              <a:off x="427410" y="2574830"/>
              <a:ext cx="5569332"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2"/>
                  </a:solidFill>
                  <a:latin typeface="Arial" pitchFamily="34" charset="0"/>
                  <a:ea typeface="+mj-ea"/>
                  <a:cs typeface="Arial" pitchFamily="34" charset="0"/>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US" b="1" dirty="0">
                  <a:solidFill>
                    <a:schemeClr val="bg1"/>
                  </a:solidFill>
                </a:rPr>
                <a:t>BrainStorm Cell Therapeutics</a:t>
              </a:r>
              <a:r>
                <a:rPr lang="en-US" sz="2800" b="1" dirty="0">
                  <a:solidFill>
                    <a:schemeClr val="bg1"/>
                  </a:solidFill>
                </a:rPr>
                <a:t/>
              </a:r>
              <a:br>
                <a:rPr lang="en-US" sz="2800" b="1" dirty="0">
                  <a:solidFill>
                    <a:schemeClr val="bg1"/>
                  </a:solidFill>
                </a:rPr>
              </a:br>
              <a:endParaRPr lang="en-US" sz="2800" b="1" dirty="0">
                <a:solidFill>
                  <a:schemeClr val="bg1"/>
                </a:solidFill>
              </a:endParaRPr>
            </a:p>
            <a:p>
              <a:r>
                <a:rPr lang="en-US" sz="2400" dirty="0">
                  <a:solidFill>
                    <a:schemeClr val="bg1"/>
                  </a:solidFill>
                </a:rPr>
                <a:t>NASDAQ: BCLI</a:t>
              </a:r>
              <a:endParaRPr lang="he-IL" sz="2800" dirty="0">
                <a:solidFill>
                  <a:schemeClr val="bg1"/>
                </a:solidFill>
              </a:endParaRPr>
            </a:p>
          </p:txBody>
        </p:sp>
        <p:sp>
          <p:nvSpPr>
            <p:cNvPr id="15" name="Rectangle 14"/>
            <p:cNvSpPr/>
            <p:nvPr/>
          </p:nvSpPr>
          <p:spPr>
            <a:xfrm>
              <a:off x="427410" y="496858"/>
              <a:ext cx="5540735" cy="5864284"/>
            </a:xfrm>
            <a:prstGeom prst="rect">
              <a:avLst/>
            </a:prstGeom>
            <a:no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11" name="כותרת משנה 5"/>
          <p:cNvSpPr txBox="1">
            <a:spLocks/>
          </p:cNvSpPr>
          <p:nvPr/>
        </p:nvSpPr>
        <p:spPr bwMode="auto">
          <a:xfrm>
            <a:off x="7797899" y="5383908"/>
            <a:ext cx="2700789" cy="414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2"/>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800" kern="1200">
                <a:solidFill>
                  <a:schemeClr val="tx2"/>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400" kern="1200">
                <a:solidFill>
                  <a:schemeClr val="tx2"/>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2"/>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spcAft>
                <a:spcPts val="0"/>
              </a:spcAft>
              <a:buNone/>
            </a:pPr>
            <a:r>
              <a:rPr lang="en-US" sz="1600" dirty="0">
                <a:solidFill>
                  <a:srgbClr val="FFFFFF"/>
                </a:solidFill>
              </a:rPr>
              <a:t>March 22, 2018</a:t>
            </a:r>
          </a:p>
        </p:txBody>
      </p:sp>
    </p:spTree>
    <p:extLst>
      <p:ext uri="{BB962C8B-B14F-4D97-AF65-F5344CB8AC3E}">
        <p14:creationId xmlns:p14="http://schemas.microsoft.com/office/powerpoint/2010/main" val="8788291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Forward Looking Statement</a:t>
            </a:r>
          </a:p>
        </p:txBody>
      </p:sp>
      <p:sp>
        <p:nvSpPr>
          <p:cNvPr id="3" name="Content Placeholder 2"/>
          <p:cNvSpPr>
            <a:spLocks noGrp="1"/>
          </p:cNvSpPr>
          <p:nvPr>
            <p:ph idx="1"/>
          </p:nvPr>
        </p:nvSpPr>
        <p:spPr/>
        <p:txBody>
          <a:bodyPr/>
          <a:lstStyle/>
          <a:p>
            <a:pPr marL="0" indent="0">
              <a:lnSpc>
                <a:spcPct val="130000"/>
              </a:lnSpc>
              <a:spcBef>
                <a:spcPts val="0"/>
              </a:spcBef>
              <a:buNone/>
            </a:pPr>
            <a:r>
              <a:rPr lang="en-US" sz="1400" dirty="0"/>
              <a:t>Statements in this announcement other than historical data and information constitute "forward-looking statements" and involve risks and uncertainties that could cause BrainStorm Cell Therapeutics Inc.'s actual results to differ materially from those stated or implied by such forward-looking statements. Terms and phrases such as "may", "should", "would", "could", "will", "expect", "likely", "believe", "plan", "estimate", "predict", "potential", and similar terms and phrases are intended to identify these forward-looking statements.  The potential risks and uncertainties include, without limitation, risks associated with BrainStorm's limited operating history, history of losses; minimal working capital, dependence on its license to Ramot's technology; ability to adequately protect the technology; dependence on key executives and on its scientific consultants; ability to obtain required regulatory approvals; and other factors detailed in BrainStorm's annual report on Form 10-K and quarterly reports on Form 10-Q available at </a:t>
            </a:r>
            <a:r>
              <a:rPr lang="en-US" sz="1400" u="sng" dirty="0">
                <a:hlinkClick r:id="rId3"/>
              </a:rPr>
              <a:t>http://www.sec.gov</a:t>
            </a:r>
            <a:r>
              <a:rPr lang="en-US" sz="1400" dirty="0"/>
              <a:t>.  </a:t>
            </a:r>
          </a:p>
          <a:p>
            <a:pPr marL="0" indent="0">
              <a:lnSpc>
                <a:spcPct val="130000"/>
              </a:lnSpc>
              <a:spcBef>
                <a:spcPts val="0"/>
              </a:spcBef>
              <a:buNone/>
            </a:pPr>
            <a:endParaRPr lang="en-US" sz="1400" dirty="0"/>
          </a:p>
          <a:p>
            <a:pPr marL="0" indent="0">
              <a:lnSpc>
                <a:spcPct val="130000"/>
              </a:lnSpc>
              <a:spcBef>
                <a:spcPts val="0"/>
              </a:spcBef>
              <a:buNone/>
            </a:pPr>
            <a:r>
              <a:rPr lang="en-US" sz="1400" dirty="0"/>
              <a:t>These factors should be considered carefully, and readers should not place undue reliance on BrainStorm's forward-looking statements.  The forward-looking statements contained in this press release are based on the beliefs, expectations and opinions of management as of the date of this press release. We do not assume any obligation to update forward-looking statements to reflect actual results or assumptions if circumstances or management's beliefs, expectations or opinions should change, unless otherwise required by law. Although we believe that the expectations reflected in the forward-looking statements are reasonable, we cannot guarantee future results, levels of activity, performance or achievements.</a:t>
            </a:r>
          </a:p>
        </p:txBody>
      </p:sp>
      <p:sp>
        <p:nvSpPr>
          <p:cNvPr id="4" name="Slide Number Placeholder 3"/>
          <p:cNvSpPr>
            <a:spLocks noGrp="1"/>
          </p:cNvSpPr>
          <p:nvPr>
            <p:ph type="sldNum" sz="quarter" idx="10"/>
          </p:nvPr>
        </p:nvSpPr>
        <p:spPr/>
        <p:txBody>
          <a:bodyPr/>
          <a:lstStyle/>
          <a:p>
            <a:pPr>
              <a:defRPr/>
            </a:pPr>
            <a:fld id="{8C7E0357-C62D-42D4-834C-8FB62AB1CB16}" type="slidenum">
              <a:rPr lang="en-US" smtClean="0">
                <a:solidFill>
                  <a:srgbClr val="1F497D"/>
                </a:solidFill>
              </a:rPr>
              <a:pPr>
                <a:defRPr/>
              </a:pPr>
              <a:t>2</a:t>
            </a:fld>
            <a:endParaRPr lang="en-US" dirty="0">
              <a:solidFill>
                <a:srgbClr val="1F497D"/>
              </a:solidFill>
            </a:endParaRPr>
          </a:p>
        </p:txBody>
      </p:sp>
    </p:spTree>
    <p:extLst>
      <p:ext uri="{BB962C8B-B14F-4D97-AF65-F5344CB8AC3E}">
        <p14:creationId xmlns:p14="http://schemas.microsoft.com/office/powerpoint/2010/main" val="1139912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33492009"/>
              </p:ext>
            </p:extLst>
          </p:nvPr>
        </p:nvGraphicFramePr>
        <p:xfrm>
          <a:off x="807145" y="675069"/>
          <a:ext cx="8764871" cy="844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8610600" y="6356350"/>
            <a:ext cx="2743200" cy="365125"/>
          </a:xfrm>
          <a:prstGeom prst="rect">
            <a:avLst/>
          </a:prstGeom>
        </p:spPr>
        <p:txBody>
          <a:bodyPr/>
          <a:lstStyle/>
          <a:p>
            <a:fld id="{C136B7D2-B98C-44FD-8D04-7EC62A564975}" type="slidenum">
              <a:rPr lang="en-US" smtClean="0"/>
              <a:pPr/>
              <a:t>3</a:t>
            </a:fld>
            <a:endParaRPr lang="en-US" dirty="0"/>
          </a:p>
        </p:txBody>
      </p:sp>
      <p:sp>
        <p:nvSpPr>
          <p:cNvPr id="8" name="Freeform 5"/>
          <p:cNvSpPr>
            <a:spLocks/>
          </p:cNvSpPr>
          <p:nvPr/>
        </p:nvSpPr>
        <p:spPr bwMode="auto">
          <a:xfrm>
            <a:off x="6093430" y="2758592"/>
            <a:ext cx="1485839" cy="1488757"/>
          </a:xfrm>
          <a:custGeom>
            <a:avLst/>
            <a:gdLst>
              <a:gd name="T0" fmla="*/ 188 w 717"/>
              <a:gd name="T1" fmla="*/ 64 h 718"/>
              <a:gd name="T2" fmla="*/ 211 w 717"/>
              <a:gd name="T3" fmla="*/ 103 h 718"/>
              <a:gd name="T4" fmla="*/ 211 w 717"/>
              <a:gd name="T5" fmla="*/ 104 h 718"/>
              <a:gd name="T6" fmla="*/ 213 w 717"/>
              <a:gd name="T7" fmla="*/ 117 h 718"/>
              <a:gd name="T8" fmla="*/ 243 w 717"/>
              <a:gd name="T9" fmla="*/ 116 h 718"/>
              <a:gd name="T10" fmla="*/ 327 w 717"/>
              <a:gd name="T11" fmla="*/ 32 h 718"/>
              <a:gd name="T12" fmla="*/ 359 w 717"/>
              <a:gd name="T13" fmla="*/ 0 h 718"/>
              <a:gd name="T14" fmla="*/ 390 w 717"/>
              <a:gd name="T15" fmla="*/ 32 h 718"/>
              <a:gd name="T16" fmla="*/ 474 w 717"/>
              <a:gd name="T17" fmla="*/ 116 h 718"/>
              <a:gd name="T18" fmla="*/ 504 w 717"/>
              <a:gd name="T19" fmla="*/ 117 h 718"/>
              <a:gd name="T20" fmla="*/ 506 w 717"/>
              <a:gd name="T21" fmla="*/ 104 h 718"/>
              <a:gd name="T22" fmla="*/ 506 w 717"/>
              <a:gd name="T23" fmla="*/ 103 h 718"/>
              <a:gd name="T24" fmla="*/ 529 w 717"/>
              <a:gd name="T25" fmla="*/ 64 h 718"/>
              <a:gd name="T26" fmla="*/ 653 w 717"/>
              <a:gd name="T27" fmla="*/ 64 h 718"/>
              <a:gd name="T28" fmla="*/ 653 w 717"/>
              <a:gd name="T29" fmla="*/ 189 h 718"/>
              <a:gd name="T30" fmla="*/ 615 w 717"/>
              <a:gd name="T31" fmla="*/ 212 h 718"/>
              <a:gd name="T32" fmla="*/ 614 w 717"/>
              <a:gd name="T33" fmla="*/ 212 h 718"/>
              <a:gd name="T34" fmla="*/ 601 w 717"/>
              <a:gd name="T35" fmla="*/ 214 h 718"/>
              <a:gd name="T36" fmla="*/ 602 w 717"/>
              <a:gd name="T37" fmla="*/ 244 h 718"/>
              <a:gd name="T38" fmla="*/ 686 w 717"/>
              <a:gd name="T39" fmla="*/ 327 h 718"/>
              <a:gd name="T40" fmla="*/ 717 w 717"/>
              <a:gd name="T41" fmla="*/ 359 h 718"/>
              <a:gd name="T42" fmla="*/ 390 w 717"/>
              <a:gd name="T43" fmla="*/ 686 h 718"/>
              <a:gd name="T44" fmla="*/ 359 w 717"/>
              <a:gd name="T45" fmla="*/ 718 h 718"/>
              <a:gd name="T46" fmla="*/ 327 w 717"/>
              <a:gd name="T47" fmla="*/ 686 h 718"/>
              <a:gd name="T48" fmla="*/ 244 w 717"/>
              <a:gd name="T49" fmla="*/ 603 h 718"/>
              <a:gd name="T50" fmla="*/ 243 w 717"/>
              <a:gd name="T51" fmla="*/ 602 h 718"/>
              <a:gd name="T52" fmla="*/ 256 w 717"/>
              <a:gd name="T53" fmla="*/ 570 h 718"/>
              <a:gd name="T54" fmla="*/ 294 w 717"/>
              <a:gd name="T55" fmla="*/ 548 h 718"/>
              <a:gd name="T56" fmla="*/ 294 w 717"/>
              <a:gd name="T57" fmla="*/ 423 h 718"/>
              <a:gd name="T58" fmla="*/ 170 w 717"/>
              <a:gd name="T59" fmla="*/ 423 h 718"/>
              <a:gd name="T60" fmla="*/ 147 w 717"/>
              <a:gd name="T61" fmla="*/ 462 h 718"/>
              <a:gd name="T62" fmla="*/ 115 w 717"/>
              <a:gd name="T63" fmla="*/ 475 h 718"/>
              <a:gd name="T64" fmla="*/ 98 w 717"/>
              <a:gd name="T65" fmla="*/ 457 h 718"/>
              <a:gd name="T66" fmla="*/ 31 w 717"/>
              <a:gd name="T67" fmla="*/ 391 h 718"/>
              <a:gd name="T68" fmla="*/ 0 w 717"/>
              <a:gd name="T69" fmla="*/ 359 h 718"/>
              <a:gd name="T70" fmla="*/ 31 w 717"/>
              <a:gd name="T71" fmla="*/ 327 h 718"/>
              <a:gd name="T72" fmla="*/ 115 w 717"/>
              <a:gd name="T73" fmla="*/ 244 h 718"/>
              <a:gd name="T74" fmla="*/ 116 w 717"/>
              <a:gd name="T75" fmla="*/ 214 h 718"/>
              <a:gd name="T76" fmla="*/ 104 w 717"/>
              <a:gd name="T77" fmla="*/ 212 h 718"/>
              <a:gd name="T78" fmla="*/ 102 w 717"/>
              <a:gd name="T79" fmla="*/ 212 h 718"/>
              <a:gd name="T80" fmla="*/ 64 w 717"/>
              <a:gd name="T81" fmla="*/ 189 h 718"/>
              <a:gd name="T82" fmla="*/ 64 w 717"/>
              <a:gd name="T83" fmla="*/ 64 h 718"/>
              <a:gd name="T84" fmla="*/ 188 w 717"/>
              <a:gd name="T85" fmla="*/ 64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7" h="718">
                <a:moveTo>
                  <a:pt x="188" y="64"/>
                </a:moveTo>
                <a:cubicBezTo>
                  <a:pt x="211" y="87"/>
                  <a:pt x="211" y="103"/>
                  <a:pt x="211" y="103"/>
                </a:cubicBezTo>
                <a:cubicBezTo>
                  <a:pt x="211" y="103"/>
                  <a:pt x="211" y="104"/>
                  <a:pt x="211" y="104"/>
                </a:cubicBezTo>
                <a:cubicBezTo>
                  <a:pt x="212" y="108"/>
                  <a:pt x="213" y="112"/>
                  <a:pt x="213" y="117"/>
                </a:cubicBezTo>
                <a:cubicBezTo>
                  <a:pt x="218" y="129"/>
                  <a:pt x="230" y="129"/>
                  <a:pt x="243" y="116"/>
                </a:cubicBezTo>
                <a:cubicBezTo>
                  <a:pt x="327" y="32"/>
                  <a:pt x="327" y="32"/>
                  <a:pt x="327" y="32"/>
                </a:cubicBezTo>
                <a:cubicBezTo>
                  <a:pt x="359" y="0"/>
                  <a:pt x="359" y="0"/>
                  <a:pt x="359" y="0"/>
                </a:cubicBezTo>
                <a:cubicBezTo>
                  <a:pt x="390" y="32"/>
                  <a:pt x="390" y="32"/>
                  <a:pt x="390" y="32"/>
                </a:cubicBezTo>
                <a:cubicBezTo>
                  <a:pt x="474" y="116"/>
                  <a:pt x="474" y="116"/>
                  <a:pt x="474" y="116"/>
                </a:cubicBezTo>
                <a:cubicBezTo>
                  <a:pt x="487" y="129"/>
                  <a:pt x="499" y="129"/>
                  <a:pt x="504" y="117"/>
                </a:cubicBezTo>
                <a:cubicBezTo>
                  <a:pt x="504" y="112"/>
                  <a:pt x="505" y="108"/>
                  <a:pt x="506" y="104"/>
                </a:cubicBezTo>
                <a:cubicBezTo>
                  <a:pt x="506" y="104"/>
                  <a:pt x="506" y="103"/>
                  <a:pt x="506" y="103"/>
                </a:cubicBezTo>
                <a:cubicBezTo>
                  <a:pt x="506" y="103"/>
                  <a:pt x="506" y="87"/>
                  <a:pt x="529" y="64"/>
                </a:cubicBezTo>
                <a:cubicBezTo>
                  <a:pt x="563" y="30"/>
                  <a:pt x="619" y="30"/>
                  <a:pt x="653" y="64"/>
                </a:cubicBezTo>
                <a:cubicBezTo>
                  <a:pt x="688" y="99"/>
                  <a:pt x="688" y="155"/>
                  <a:pt x="653" y="189"/>
                </a:cubicBezTo>
                <a:cubicBezTo>
                  <a:pt x="631" y="211"/>
                  <a:pt x="615" y="212"/>
                  <a:pt x="615" y="212"/>
                </a:cubicBezTo>
                <a:cubicBezTo>
                  <a:pt x="614" y="212"/>
                  <a:pt x="614" y="212"/>
                  <a:pt x="614" y="212"/>
                </a:cubicBezTo>
                <a:cubicBezTo>
                  <a:pt x="609" y="213"/>
                  <a:pt x="605" y="213"/>
                  <a:pt x="601" y="214"/>
                </a:cubicBezTo>
                <a:cubicBezTo>
                  <a:pt x="589" y="219"/>
                  <a:pt x="589" y="230"/>
                  <a:pt x="602" y="244"/>
                </a:cubicBezTo>
                <a:cubicBezTo>
                  <a:pt x="686" y="327"/>
                  <a:pt x="686" y="327"/>
                  <a:pt x="686" y="327"/>
                </a:cubicBezTo>
                <a:cubicBezTo>
                  <a:pt x="717" y="359"/>
                  <a:pt x="717" y="359"/>
                  <a:pt x="717" y="359"/>
                </a:cubicBezTo>
                <a:cubicBezTo>
                  <a:pt x="390" y="686"/>
                  <a:pt x="390" y="686"/>
                  <a:pt x="390" y="686"/>
                </a:cubicBezTo>
                <a:cubicBezTo>
                  <a:pt x="359" y="718"/>
                  <a:pt x="359" y="718"/>
                  <a:pt x="359" y="718"/>
                </a:cubicBezTo>
                <a:cubicBezTo>
                  <a:pt x="327" y="686"/>
                  <a:pt x="327" y="686"/>
                  <a:pt x="327" y="686"/>
                </a:cubicBezTo>
                <a:cubicBezTo>
                  <a:pt x="244" y="603"/>
                  <a:pt x="244" y="603"/>
                  <a:pt x="244" y="603"/>
                </a:cubicBezTo>
                <a:cubicBezTo>
                  <a:pt x="243" y="602"/>
                  <a:pt x="243" y="602"/>
                  <a:pt x="243" y="602"/>
                </a:cubicBezTo>
                <a:cubicBezTo>
                  <a:pt x="226" y="585"/>
                  <a:pt x="232" y="571"/>
                  <a:pt x="256" y="570"/>
                </a:cubicBezTo>
                <a:cubicBezTo>
                  <a:pt x="256" y="570"/>
                  <a:pt x="272" y="570"/>
                  <a:pt x="294" y="548"/>
                </a:cubicBezTo>
                <a:cubicBezTo>
                  <a:pt x="329" y="513"/>
                  <a:pt x="329" y="458"/>
                  <a:pt x="294" y="423"/>
                </a:cubicBezTo>
                <a:cubicBezTo>
                  <a:pt x="260" y="389"/>
                  <a:pt x="204" y="389"/>
                  <a:pt x="170" y="423"/>
                </a:cubicBezTo>
                <a:cubicBezTo>
                  <a:pt x="147" y="446"/>
                  <a:pt x="147" y="462"/>
                  <a:pt x="147" y="462"/>
                </a:cubicBezTo>
                <a:cubicBezTo>
                  <a:pt x="147" y="486"/>
                  <a:pt x="133" y="492"/>
                  <a:pt x="115" y="475"/>
                </a:cubicBezTo>
                <a:cubicBezTo>
                  <a:pt x="98" y="457"/>
                  <a:pt x="98" y="457"/>
                  <a:pt x="98" y="457"/>
                </a:cubicBezTo>
                <a:cubicBezTo>
                  <a:pt x="31" y="391"/>
                  <a:pt x="31" y="391"/>
                  <a:pt x="31" y="391"/>
                </a:cubicBezTo>
                <a:cubicBezTo>
                  <a:pt x="0" y="359"/>
                  <a:pt x="0" y="359"/>
                  <a:pt x="0" y="359"/>
                </a:cubicBezTo>
                <a:cubicBezTo>
                  <a:pt x="31" y="327"/>
                  <a:pt x="31" y="327"/>
                  <a:pt x="31" y="327"/>
                </a:cubicBezTo>
                <a:cubicBezTo>
                  <a:pt x="115" y="244"/>
                  <a:pt x="115" y="244"/>
                  <a:pt x="115" y="244"/>
                </a:cubicBezTo>
                <a:cubicBezTo>
                  <a:pt x="128" y="230"/>
                  <a:pt x="128" y="219"/>
                  <a:pt x="116" y="214"/>
                </a:cubicBezTo>
                <a:cubicBezTo>
                  <a:pt x="112" y="213"/>
                  <a:pt x="108" y="213"/>
                  <a:pt x="104" y="212"/>
                </a:cubicBezTo>
                <a:cubicBezTo>
                  <a:pt x="103" y="212"/>
                  <a:pt x="103" y="212"/>
                  <a:pt x="102" y="212"/>
                </a:cubicBezTo>
                <a:cubicBezTo>
                  <a:pt x="102" y="212"/>
                  <a:pt x="86" y="211"/>
                  <a:pt x="64" y="189"/>
                </a:cubicBezTo>
                <a:cubicBezTo>
                  <a:pt x="29" y="155"/>
                  <a:pt x="29" y="99"/>
                  <a:pt x="64" y="64"/>
                </a:cubicBezTo>
                <a:cubicBezTo>
                  <a:pt x="98" y="30"/>
                  <a:pt x="154" y="30"/>
                  <a:pt x="188" y="6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9" name="Freeform 6"/>
          <p:cNvSpPr>
            <a:spLocks/>
          </p:cNvSpPr>
          <p:nvPr/>
        </p:nvSpPr>
        <p:spPr bwMode="auto">
          <a:xfrm>
            <a:off x="5350509" y="2014212"/>
            <a:ext cx="1487299" cy="1488757"/>
          </a:xfrm>
          <a:custGeom>
            <a:avLst/>
            <a:gdLst>
              <a:gd name="T0" fmla="*/ 189 w 718"/>
              <a:gd name="T1" fmla="*/ 64 h 718"/>
              <a:gd name="T2" fmla="*/ 211 w 718"/>
              <a:gd name="T3" fmla="*/ 103 h 718"/>
              <a:gd name="T4" fmla="*/ 211 w 718"/>
              <a:gd name="T5" fmla="*/ 104 h 718"/>
              <a:gd name="T6" fmla="*/ 214 w 718"/>
              <a:gd name="T7" fmla="*/ 117 h 718"/>
              <a:gd name="T8" fmla="*/ 243 w 718"/>
              <a:gd name="T9" fmla="*/ 116 h 718"/>
              <a:gd name="T10" fmla="*/ 327 w 718"/>
              <a:gd name="T11" fmla="*/ 32 h 718"/>
              <a:gd name="T12" fmla="*/ 359 w 718"/>
              <a:gd name="T13" fmla="*/ 0 h 718"/>
              <a:gd name="T14" fmla="*/ 390 w 718"/>
              <a:gd name="T15" fmla="*/ 32 h 718"/>
              <a:gd name="T16" fmla="*/ 686 w 718"/>
              <a:gd name="T17" fmla="*/ 328 h 718"/>
              <a:gd name="T18" fmla="*/ 718 w 718"/>
              <a:gd name="T19" fmla="*/ 359 h 718"/>
              <a:gd name="T20" fmla="*/ 686 w 718"/>
              <a:gd name="T21" fmla="*/ 391 h 718"/>
              <a:gd name="T22" fmla="*/ 603 w 718"/>
              <a:gd name="T23" fmla="*/ 474 h 718"/>
              <a:gd name="T24" fmla="*/ 602 w 718"/>
              <a:gd name="T25" fmla="*/ 475 h 718"/>
              <a:gd name="T26" fmla="*/ 570 w 718"/>
              <a:gd name="T27" fmla="*/ 462 h 718"/>
              <a:gd name="T28" fmla="*/ 547 w 718"/>
              <a:gd name="T29" fmla="*/ 423 h 718"/>
              <a:gd name="T30" fmla="*/ 423 w 718"/>
              <a:gd name="T31" fmla="*/ 423 h 718"/>
              <a:gd name="T32" fmla="*/ 423 w 718"/>
              <a:gd name="T33" fmla="*/ 548 h 718"/>
              <a:gd name="T34" fmla="*/ 461 w 718"/>
              <a:gd name="T35" fmla="*/ 571 h 718"/>
              <a:gd name="T36" fmla="*/ 474 w 718"/>
              <a:gd name="T37" fmla="*/ 603 h 718"/>
              <a:gd name="T38" fmla="*/ 457 w 718"/>
              <a:gd name="T39" fmla="*/ 620 h 718"/>
              <a:gd name="T40" fmla="*/ 390 w 718"/>
              <a:gd name="T41" fmla="*/ 686 h 718"/>
              <a:gd name="T42" fmla="*/ 359 w 718"/>
              <a:gd name="T43" fmla="*/ 718 h 718"/>
              <a:gd name="T44" fmla="*/ 327 w 718"/>
              <a:gd name="T45" fmla="*/ 686 h 718"/>
              <a:gd name="T46" fmla="*/ 243 w 718"/>
              <a:gd name="T47" fmla="*/ 603 h 718"/>
              <a:gd name="T48" fmla="*/ 214 w 718"/>
              <a:gd name="T49" fmla="*/ 602 h 718"/>
              <a:gd name="T50" fmla="*/ 211 w 718"/>
              <a:gd name="T51" fmla="*/ 614 h 718"/>
              <a:gd name="T52" fmla="*/ 211 w 718"/>
              <a:gd name="T53" fmla="*/ 616 h 718"/>
              <a:gd name="T54" fmla="*/ 189 w 718"/>
              <a:gd name="T55" fmla="*/ 654 h 718"/>
              <a:gd name="T56" fmla="*/ 64 w 718"/>
              <a:gd name="T57" fmla="*/ 654 h 718"/>
              <a:gd name="T58" fmla="*/ 64 w 718"/>
              <a:gd name="T59" fmla="*/ 529 h 718"/>
              <a:gd name="T60" fmla="*/ 102 w 718"/>
              <a:gd name="T61" fmla="*/ 507 h 718"/>
              <a:gd name="T62" fmla="*/ 104 w 718"/>
              <a:gd name="T63" fmla="*/ 507 h 718"/>
              <a:gd name="T64" fmla="*/ 116 w 718"/>
              <a:gd name="T65" fmla="*/ 504 h 718"/>
              <a:gd name="T66" fmla="*/ 115 w 718"/>
              <a:gd name="T67" fmla="*/ 475 h 718"/>
              <a:gd name="T68" fmla="*/ 31 w 718"/>
              <a:gd name="T69" fmla="*/ 391 h 718"/>
              <a:gd name="T70" fmla="*/ 0 w 718"/>
              <a:gd name="T71" fmla="*/ 359 h 718"/>
              <a:gd name="T72" fmla="*/ 31 w 718"/>
              <a:gd name="T73" fmla="*/ 328 h 718"/>
              <a:gd name="T74" fmla="*/ 115 w 718"/>
              <a:gd name="T75" fmla="*/ 244 h 718"/>
              <a:gd name="T76" fmla="*/ 116 w 718"/>
              <a:gd name="T77" fmla="*/ 214 h 718"/>
              <a:gd name="T78" fmla="*/ 104 w 718"/>
              <a:gd name="T79" fmla="*/ 212 h 718"/>
              <a:gd name="T80" fmla="*/ 102 w 718"/>
              <a:gd name="T81" fmla="*/ 212 h 718"/>
              <a:gd name="T82" fmla="*/ 64 w 718"/>
              <a:gd name="T83" fmla="*/ 189 h 718"/>
              <a:gd name="T84" fmla="*/ 64 w 718"/>
              <a:gd name="T85" fmla="*/ 64 h 718"/>
              <a:gd name="T86" fmla="*/ 189 w 718"/>
              <a:gd name="T87" fmla="*/ 64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8" h="718">
                <a:moveTo>
                  <a:pt x="189" y="64"/>
                </a:moveTo>
                <a:cubicBezTo>
                  <a:pt x="211" y="87"/>
                  <a:pt x="211" y="103"/>
                  <a:pt x="211" y="103"/>
                </a:cubicBezTo>
                <a:cubicBezTo>
                  <a:pt x="211" y="103"/>
                  <a:pt x="211" y="104"/>
                  <a:pt x="211" y="104"/>
                </a:cubicBezTo>
                <a:cubicBezTo>
                  <a:pt x="212" y="108"/>
                  <a:pt x="213" y="113"/>
                  <a:pt x="214" y="117"/>
                </a:cubicBezTo>
                <a:cubicBezTo>
                  <a:pt x="218" y="129"/>
                  <a:pt x="230" y="129"/>
                  <a:pt x="243" y="116"/>
                </a:cubicBezTo>
                <a:cubicBezTo>
                  <a:pt x="327" y="32"/>
                  <a:pt x="327" y="32"/>
                  <a:pt x="327" y="32"/>
                </a:cubicBezTo>
                <a:cubicBezTo>
                  <a:pt x="359" y="0"/>
                  <a:pt x="359" y="0"/>
                  <a:pt x="359" y="0"/>
                </a:cubicBezTo>
                <a:cubicBezTo>
                  <a:pt x="390" y="32"/>
                  <a:pt x="390" y="32"/>
                  <a:pt x="390" y="32"/>
                </a:cubicBezTo>
                <a:cubicBezTo>
                  <a:pt x="686" y="328"/>
                  <a:pt x="686" y="328"/>
                  <a:pt x="686" y="328"/>
                </a:cubicBezTo>
                <a:cubicBezTo>
                  <a:pt x="718" y="359"/>
                  <a:pt x="718" y="359"/>
                  <a:pt x="718" y="359"/>
                </a:cubicBezTo>
                <a:cubicBezTo>
                  <a:pt x="686" y="391"/>
                  <a:pt x="686" y="391"/>
                  <a:pt x="686" y="391"/>
                </a:cubicBezTo>
                <a:cubicBezTo>
                  <a:pt x="603" y="474"/>
                  <a:pt x="603" y="474"/>
                  <a:pt x="603" y="474"/>
                </a:cubicBezTo>
                <a:cubicBezTo>
                  <a:pt x="602" y="475"/>
                  <a:pt x="602" y="475"/>
                  <a:pt x="602" y="475"/>
                </a:cubicBezTo>
                <a:cubicBezTo>
                  <a:pt x="585" y="492"/>
                  <a:pt x="570" y="486"/>
                  <a:pt x="570" y="462"/>
                </a:cubicBezTo>
                <a:cubicBezTo>
                  <a:pt x="570" y="462"/>
                  <a:pt x="570" y="446"/>
                  <a:pt x="547" y="423"/>
                </a:cubicBezTo>
                <a:cubicBezTo>
                  <a:pt x="513" y="389"/>
                  <a:pt x="457" y="389"/>
                  <a:pt x="423" y="423"/>
                </a:cubicBezTo>
                <a:cubicBezTo>
                  <a:pt x="388" y="458"/>
                  <a:pt x="388" y="513"/>
                  <a:pt x="423" y="548"/>
                </a:cubicBezTo>
                <a:cubicBezTo>
                  <a:pt x="445" y="570"/>
                  <a:pt x="461" y="571"/>
                  <a:pt x="461" y="571"/>
                </a:cubicBezTo>
                <a:cubicBezTo>
                  <a:pt x="486" y="571"/>
                  <a:pt x="492" y="585"/>
                  <a:pt x="474" y="603"/>
                </a:cubicBezTo>
                <a:cubicBezTo>
                  <a:pt x="457" y="620"/>
                  <a:pt x="457" y="620"/>
                  <a:pt x="457" y="620"/>
                </a:cubicBezTo>
                <a:cubicBezTo>
                  <a:pt x="390" y="686"/>
                  <a:pt x="390" y="686"/>
                  <a:pt x="390" y="686"/>
                </a:cubicBezTo>
                <a:cubicBezTo>
                  <a:pt x="359" y="718"/>
                  <a:pt x="359" y="718"/>
                  <a:pt x="359" y="718"/>
                </a:cubicBezTo>
                <a:cubicBezTo>
                  <a:pt x="327" y="686"/>
                  <a:pt x="327" y="686"/>
                  <a:pt x="327" y="686"/>
                </a:cubicBezTo>
                <a:cubicBezTo>
                  <a:pt x="243" y="603"/>
                  <a:pt x="243" y="603"/>
                  <a:pt x="243" y="603"/>
                </a:cubicBezTo>
                <a:cubicBezTo>
                  <a:pt x="230" y="589"/>
                  <a:pt x="218" y="590"/>
                  <a:pt x="214" y="602"/>
                </a:cubicBezTo>
                <a:cubicBezTo>
                  <a:pt x="213" y="606"/>
                  <a:pt x="212" y="610"/>
                  <a:pt x="211" y="614"/>
                </a:cubicBezTo>
                <a:cubicBezTo>
                  <a:pt x="211" y="615"/>
                  <a:pt x="211" y="615"/>
                  <a:pt x="211" y="616"/>
                </a:cubicBezTo>
                <a:cubicBezTo>
                  <a:pt x="211" y="616"/>
                  <a:pt x="211" y="631"/>
                  <a:pt x="189" y="654"/>
                </a:cubicBezTo>
                <a:cubicBezTo>
                  <a:pt x="154" y="688"/>
                  <a:pt x="98" y="688"/>
                  <a:pt x="64" y="654"/>
                </a:cubicBezTo>
                <a:cubicBezTo>
                  <a:pt x="30" y="620"/>
                  <a:pt x="30" y="564"/>
                  <a:pt x="64" y="529"/>
                </a:cubicBezTo>
                <a:cubicBezTo>
                  <a:pt x="86" y="507"/>
                  <a:pt x="102" y="507"/>
                  <a:pt x="102" y="507"/>
                </a:cubicBezTo>
                <a:cubicBezTo>
                  <a:pt x="103" y="507"/>
                  <a:pt x="103" y="507"/>
                  <a:pt x="104" y="507"/>
                </a:cubicBezTo>
                <a:cubicBezTo>
                  <a:pt x="108" y="506"/>
                  <a:pt x="112" y="505"/>
                  <a:pt x="116" y="504"/>
                </a:cubicBezTo>
                <a:cubicBezTo>
                  <a:pt x="128" y="500"/>
                  <a:pt x="129" y="488"/>
                  <a:pt x="115" y="475"/>
                </a:cubicBezTo>
                <a:cubicBezTo>
                  <a:pt x="31" y="391"/>
                  <a:pt x="31" y="391"/>
                  <a:pt x="31" y="391"/>
                </a:cubicBezTo>
                <a:cubicBezTo>
                  <a:pt x="0" y="359"/>
                  <a:pt x="0" y="359"/>
                  <a:pt x="0" y="359"/>
                </a:cubicBezTo>
                <a:cubicBezTo>
                  <a:pt x="31" y="328"/>
                  <a:pt x="31" y="328"/>
                  <a:pt x="31" y="328"/>
                </a:cubicBezTo>
                <a:cubicBezTo>
                  <a:pt x="115" y="244"/>
                  <a:pt x="115" y="244"/>
                  <a:pt x="115" y="244"/>
                </a:cubicBezTo>
                <a:cubicBezTo>
                  <a:pt x="129" y="230"/>
                  <a:pt x="128" y="219"/>
                  <a:pt x="116" y="214"/>
                </a:cubicBezTo>
                <a:cubicBezTo>
                  <a:pt x="112" y="214"/>
                  <a:pt x="108" y="213"/>
                  <a:pt x="104" y="212"/>
                </a:cubicBezTo>
                <a:cubicBezTo>
                  <a:pt x="103" y="212"/>
                  <a:pt x="103" y="212"/>
                  <a:pt x="102" y="212"/>
                </a:cubicBezTo>
                <a:cubicBezTo>
                  <a:pt x="102" y="212"/>
                  <a:pt x="87" y="212"/>
                  <a:pt x="64" y="189"/>
                </a:cubicBezTo>
                <a:cubicBezTo>
                  <a:pt x="30" y="155"/>
                  <a:pt x="30" y="99"/>
                  <a:pt x="64" y="64"/>
                </a:cubicBezTo>
                <a:cubicBezTo>
                  <a:pt x="98" y="30"/>
                  <a:pt x="154" y="30"/>
                  <a:pt x="189" y="64"/>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0" name="Freeform 7"/>
          <p:cNvSpPr>
            <a:spLocks/>
          </p:cNvSpPr>
          <p:nvPr/>
        </p:nvSpPr>
        <p:spPr bwMode="auto">
          <a:xfrm>
            <a:off x="4606131" y="2758592"/>
            <a:ext cx="1487299" cy="1488757"/>
          </a:xfrm>
          <a:custGeom>
            <a:avLst/>
            <a:gdLst>
              <a:gd name="T0" fmla="*/ 390 w 718"/>
              <a:gd name="T1" fmla="*/ 32 h 718"/>
              <a:gd name="T2" fmla="*/ 474 w 718"/>
              <a:gd name="T3" fmla="*/ 115 h 718"/>
              <a:gd name="T4" fmla="*/ 474 w 718"/>
              <a:gd name="T5" fmla="*/ 116 h 718"/>
              <a:gd name="T6" fmla="*/ 461 w 718"/>
              <a:gd name="T7" fmla="*/ 148 h 718"/>
              <a:gd name="T8" fmla="*/ 423 w 718"/>
              <a:gd name="T9" fmla="*/ 170 h 718"/>
              <a:gd name="T10" fmla="*/ 423 w 718"/>
              <a:gd name="T11" fmla="*/ 295 h 718"/>
              <a:gd name="T12" fmla="*/ 547 w 718"/>
              <a:gd name="T13" fmla="*/ 295 h 718"/>
              <a:gd name="T14" fmla="*/ 570 w 718"/>
              <a:gd name="T15" fmla="*/ 257 h 718"/>
              <a:gd name="T16" fmla="*/ 602 w 718"/>
              <a:gd name="T17" fmla="*/ 244 h 718"/>
              <a:gd name="T18" fmla="*/ 620 w 718"/>
              <a:gd name="T19" fmla="*/ 261 h 718"/>
              <a:gd name="T20" fmla="*/ 686 w 718"/>
              <a:gd name="T21" fmla="*/ 327 h 718"/>
              <a:gd name="T22" fmla="*/ 718 w 718"/>
              <a:gd name="T23" fmla="*/ 359 h 718"/>
              <a:gd name="T24" fmla="*/ 686 w 718"/>
              <a:gd name="T25" fmla="*/ 391 h 718"/>
              <a:gd name="T26" fmla="*/ 602 w 718"/>
              <a:gd name="T27" fmla="*/ 475 h 718"/>
              <a:gd name="T28" fmla="*/ 601 w 718"/>
              <a:gd name="T29" fmla="*/ 504 h 718"/>
              <a:gd name="T30" fmla="*/ 614 w 718"/>
              <a:gd name="T31" fmla="*/ 506 h 718"/>
              <a:gd name="T32" fmla="*/ 615 w 718"/>
              <a:gd name="T33" fmla="*/ 507 h 718"/>
              <a:gd name="T34" fmla="*/ 654 w 718"/>
              <a:gd name="T35" fmla="*/ 529 h 718"/>
              <a:gd name="T36" fmla="*/ 654 w 718"/>
              <a:gd name="T37" fmla="*/ 654 h 718"/>
              <a:gd name="T38" fmla="*/ 529 w 718"/>
              <a:gd name="T39" fmla="*/ 654 h 718"/>
              <a:gd name="T40" fmla="*/ 506 w 718"/>
              <a:gd name="T41" fmla="*/ 616 h 718"/>
              <a:gd name="T42" fmla="*/ 506 w 718"/>
              <a:gd name="T43" fmla="*/ 614 h 718"/>
              <a:gd name="T44" fmla="*/ 504 w 718"/>
              <a:gd name="T45" fmla="*/ 602 h 718"/>
              <a:gd name="T46" fmla="*/ 474 w 718"/>
              <a:gd name="T47" fmla="*/ 603 h 718"/>
              <a:gd name="T48" fmla="*/ 390 w 718"/>
              <a:gd name="T49" fmla="*/ 686 h 718"/>
              <a:gd name="T50" fmla="*/ 359 w 718"/>
              <a:gd name="T51" fmla="*/ 718 h 718"/>
              <a:gd name="T52" fmla="*/ 327 w 718"/>
              <a:gd name="T53" fmla="*/ 686 h 718"/>
              <a:gd name="T54" fmla="*/ 243 w 718"/>
              <a:gd name="T55" fmla="*/ 602 h 718"/>
              <a:gd name="T56" fmla="*/ 214 w 718"/>
              <a:gd name="T57" fmla="*/ 601 h 718"/>
              <a:gd name="T58" fmla="*/ 211 w 718"/>
              <a:gd name="T59" fmla="*/ 614 h 718"/>
              <a:gd name="T60" fmla="*/ 211 w 718"/>
              <a:gd name="T61" fmla="*/ 615 h 718"/>
              <a:gd name="T62" fmla="*/ 189 w 718"/>
              <a:gd name="T63" fmla="*/ 654 h 718"/>
              <a:gd name="T64" fmla="*/ 64 w 718"/>
              <a:gd name="T65" fmla="*/ 654 h 718"/>
              <a:gd name="T66" fmla="*/ 64 w 718"/>
              <a:gd name="T67" fmla="*/ 529 h 718"/>
              <a:gd name="T68" fmla="*/ 102 w 718"/>
              <a:gd name="T69" fmla="*/ 507 h 718"/>
              <a:gd name="T70" fmla="*/ 104 w 718"/>
              <a:gd name="T71" fmla="*/ 506 h 718"/>
              <a:gd name="T72" fmla="*/ 116 w 718"/>
              <a:gd name="T73" fmla="*/ 504 h 718"/>
              <a:gd name="T74" fmla="*/ 115 w 718"/>
              <a:gd name="T75" fmla="*/ 475 h 718"/>
              <a:gd name="T76" fmla="*/ 32 w 718"/>
              <a:gd name="T77" fmla="*/ 391 h 718"/>
              <a:gd name="T78" fmla="*/ 0 w 718"/>
              <a:gd name="T79" fmla="*/ 359 h 718"/>
              <a:gd name="T80" fmla="*/ 32 w 718"/>
              <a:gd name="T81" fmla="*/ 327 h 718"/>
              <a:gd name="T82" fmla="*/ 327 w 718"/>
              <a:gd name="T83" fmla="*/ 32 h 718"/>
              <a:gd name="T84" fmla="*/ 359 w 718"/>
              <a:gd name="T85" fmla="*/ 0 h 718"/>
              <a:gd name="T86" fmla="*/ 390 w 718"/>
              <a:gd name="T87" fmla="*/ 3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8" h="718">
                <a:moveTo>
                  <a:pt x="390" y="32"/>
                </a:moveTo>
                <a:cubicBezTo>
                  <a:pt x="474" y="115"/>
                  <a:pt x="474" y="115"/>
                  <a:pt x="474" y="115"/>
                </a:cubicBezTo>
                <a:cubicBezTo>
                  <a:pt x="474" y="116"/>
                  <a:pt x="474" y="116"/>
                  <a:pt x="474" y="116"/>
                </a:cubicBezTo>
                <a:cubicBezTo>
                  <a:pt x="492" y="133"/>
                  <a:pt x="486" y="148"/>
                  <a:pt x="461" y="148"/>
                </a:cubicBezTo>
                <a:cubicBezTo>
                  <a:pt x="461" y="148"/>
                  <a:pt x="445" y="148"/>
                  <a:pt x="423" y="170"/>
                </a:cubicBezTo>
                <a:cubicBezTo>
                  <a:pt x="389" y="205"/>
                  <a:pt x="389" y="261"/>
                  <a:pt x="423" y="295"/>
                </a:cubicBezTo>
                <a:cubicBezTo>
                  <a:pt x="457" y="329"/>
                  <a:pt x="513" y="329"/>
                  <a:pt x="547" y="295"/>
                </a:cubicBezTo>
                <a:cubicBezTo>
                  <a:pt x="570" y="272"/>
                  <a:pt x="570" y="257"/>
                  <a:pt x="570" y="257"/>
                </a:cubicBezTo>
                <a:cubicBezTo>
                  <a:pt x="570" y="232"/>
                  <a:pt x="585" y="226"/>
                  <a:pt x="602" y="244"/>
                </a:cubicBezTo>
                <a:cubicBezTo>
                  <a:pt x="620" y="261"/>
                  <a:pt x="620" y="261"/>
                  <a:pt x="620" y="261"/>
                </a:cubicBezTo>
                <a:cubicBezTo>
                  <a:pt x="686" y="327"/>
                  <a:pt x="686" y="327"/>
                  <a:pt x="686" y="327"/>
                </a:cubicBezTo>
                <a:cubicBezTo>
                  <a:pt x="718" y="359"/>
                  <a:pt x="718" y="359"/>
                  <a:pt x="718" y="359"/>
                </a:cubicBezTo>
                <a:cubicBezTo>
                  <a:pt x="686" y="391"/>
                  <a:pt x="686" y="391"/>
                  <a:pt x="686" y="391"/>
                </a:cubicBezTo>
                <a:cubicBezTo>
                  <a:pt x="602" y="475"/>
                  <a:pt x="602" y="475"/>
                  <a:pt x="602" y="475"/>
                </a:cubicBezTo>
                <a:cubicBezTo>
                  <a:pt x="589" y="488"/>
                  <a:pt x="589" y="499"/>
                  <a:pt x="601" y="504"/>
                </a:cubicBezTo>
                <a:cubicBezTo>
                  <a:pt x="606" y="505"/>
                  <a:pt x="610" y="505"/>
                  <a:pt x="614" y="506"/>
                </a:cubicBezTo>
                <a:cubicBezTo>
                  <a:pt x="614" y="507"/>
                  <a:pt x="615" y="507"/>
                  <a:pt x="615" y="507"/>
                </a:cubicBezTo>
                <a:cubicBezTo>
                  <a:pt x="615" y="507"/>
                  <a:pt x="631" y="507"/>
                  <a:pt x="654" y="529"/>
                </a:cubicBezTo>
                <a:cubicBezTo>
                  <a:pt x="688" y="564"/>
                  <a:pt x="688" y="619"/>
                  <a:pt x="654" y="654"/>
                </a:cubicBezTo>
                <a:cubicBezTo>
                  <a:pt x="619" y="688"/>
                  <a:pt x="563" y="688"/>
                  <a:pt x="529" y="654"/>
                </a:cubicBezTo>
                <a:cubicBezTo>
                  <a:pt x="506" y="631"/>
                  <a:pt x="506" y="616"/>
                  <a:pt x="506" y="616"/>
                </a:cubicBezTo>
                <a:cubicBezTo>
                  <a:pt x="506" y="615"/>
                  <a:pt x="506" y="615"/>
                  <a:pt x="506" y="614"/>
                </a:cubicBezTo>
                <a:cubicBezTo>
                  <a:pt x="505" y="610"/>
                  <a:pt x="504" y="606"/>
                  <a:pt x="504" y="602"/>
                </a:cubicBezTo>
                <a:cubicBezTo>
                  <a:pt x="499" y="590"/>
                  <a:pt x="488" y="589"/>
                  <a:pt x="474" y="603"/>
                </a:cubicBezTo>
                <a:cubicBezTo>
                  <a:pt x="390" y="686"/>
                  <a:pt x="390" y="686"/>
                  <a:pt x="390" y="686"/>
                </a:cubicBezTo>
                <a:cubicBezTo>
                  <a:pt x="359" y="718"/>
                  <a:pt x="359" y="718"/>
                  <a:pt x="359" y="718"/>
                </a:cubicBezTo>
                <a:cubicBezTo>
                  <a:pt x="327" y="686"/>
                  <a:pt x="327" y="686"/>
                  <a:pt x="327" y="686"/>
                </a:cubicBezTo>
                <a:cubicBezTo>
                  <a:pt x="243" y="602"/>
                  <a:pt x="243" y="602"/>
                  <a:pt x="243" y="602"/>
                </a:cubicBezTo>
                <a:cubicBezTo>
                  <a:pt x="230" y="589"/>
                  <a:pt x="218" y="589"/>
                  <a:pt x="214" y="601"/>
                </a:cubicBezTo>
                <a:cubicBezTo>
                  <a:pt x="213" y="606"/>
                  <a:pt x="212" y="610"/>
                  <a:pt x="211" y="614"/>
                </a:cubicBezTo>
                <a:cubicBezTo>
                  <a:pt x="211" y="615"/>
                  <a:pt x="211" y="615"/>
                  <a:pt x="211" y="615"/>
                </a:cubicBezTo>
                <a:cubicBezTo>
                  <a:pt x="211" y="615"/>
                  <a:pt x="211" y="631"/>
                  <a:pt x="189" y="654"/>
                </a:cubicBezTo>
                <a:cubicBezTo>
                  <a:pt x="154" y="688"/>
                  <a:pt x="98" y="688"/>
                  <a:pt x="64" y="654"/>
                </a:cubicBezTo>
                <a:cubicBezTo>
                  <a:pt x="30" y="619"/>
                  <a:pt x="30" y="564"/>
                  <a:pt x="64" y="529"/>
                </a:cubicBezTo>
                <a:cubicBezTo>
                  <a:pt x="87" y="507"/>
                  <a:pt x="102" y="507"/>
                  <a:pt x="102" y="507"/>
                </a:cubicBezTo>
                <a:cubicBezTo>
                  <a:pt x="103" y="507"/>
                  <a:pt x="103" y="507"/>
                  <a:pt x="104" y="506"/>
                </a:cubicBezTo>
                <a:cubicBezTo>
                  <a:pt x="108" y="505"/>
                  <a:pt x="112" y="505"/>
                  <a:pt x="116" y="504"/>
                </a:cubicBezTo>
                <a:cubicBezTo>
                  <a:pt x="128" y="499"/>
                  <a:pt x="129" y="488"/>
                  <a:pt x="115" y="475"/>
                </a:cubicBezTo>
                <a:cubicBezTo>
                  <a:pt x="32" y="391"/>
                  <a:pt x="32" y="391"/>
                  <a:pt x="32" y="391"/>
                </a:cubicBezTo>
                <a:cubicBezTo>
                  <a:pt x="0" y="359"/>
                  <a:pt x="0" y="359"/>
                  <a:pt x="0" y="359"/>
                </a:cubicBezTo>
                <a:cubicBezTo>
                  <a:pt x="32" y="327"/>
                  <a:pt x="32" y="327"/>
                  <a:pt x="32" y="327"/>
                </a:cubicBezTo>
                <a:cubicBezTo>
                  <a:pt x="327" y="32"/>
                  <a:pt x="327" y="32"/>
                  <a:pt x="327" y="32"/>
                </a:cubicBezTo>
                <a:cubicBezTo>
                  <a:pt x="359" y="0"/>
                  <a:pt x="359" y="0"/>
                  <a:pt x="359" y="0"/>
                </a:cubicBezTo>
                <a:lnTo>
                  <a:pt x="390" y="32"/>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1" name="Freeform 8"/>
          <p:cNvSpPr>
            <a:spLocks/>
          </p:cNvSpPr>
          <p:nvPr/>
        </p:nvSpPr>
        <p:spPr bwMode="auto">
          <a:xfrm>
            <a:off x="5350509" y="3502970"/>
            <a:ext cx="1487299" cy="1488757"/>
          </a:xfrm>
          <a:custGeom>
            <a:avLst/>
            <a:gdLst>
              <a:gd name="T0" fmla="*/ 390 w 718"/>
              <a:gd name="T1" fmla="*/ 32 h 718"/>
              <a:gd name="T2" fmla="*/ 474 w 718"/>
              <a:gd name="T3" fmla="*/ 116 h 718"/>
              <a:gd name="T4" fmla="*/ 504 w 718"/>
              <a:gd name="T5" fmla="*/ 116 h 718"/>
              <a:gd name="T6" fmla="*/ 506 w 718"/>
              <a:gd name="T7" fmla="*/ 104 h 718"/>
              <a:gd name="T8" fmla="*/ 506 w 718"/>
              <a:gd name="T9" fmla="*/ 102 h 718"/>
              <a:gd name="T10" fmla="*/ 529 w 718"/>
              <a:gd name="T11" fmla="*/ 64 h 718"/>
              <a:gd name="T12" fmla="*/ 653 w 718"/>
              <a:gd name="T13" fmla="*/ 64 h 718"/>
              <a:gd name="T14" fmla="*/ 653 w 718"/>
              <a:gd name="T15" fmla="*/ 189 h 718"/>
              <a:gd name="T16" fmla="*/ 615 w 718"/>
              <a:gd name="T17" fmla="*/ 211 h 718"/>
              <a:gd name="T18" fmla="*/ 614 w 718"/>
              <a:gd name="T19" fmla="*/ 212 h 718"/>
              <a:gd name="T20" fmla="*/ 601 w 718"/>
              <a:gd name="T21" fmla="*/ 214 h 718"/>
              <a:gd name="T22" fmla="*/ 602 w 718"/>
              <a:gd name="T23" fmla="*/ 244 h 718"/>
              <a:gd name="T24" fmla="*/ 686 w 718"/>
              <a:gd name="T25" fmla="*/ 327 h 718"/>
              <a:gd name="T26" fmla="*/ 718 w 718"/>
              <a:gd name="T27" fmla="*/ 359 h 718"/>
              <a:gd name="T28" fmla="*/ 686 w 718"/>
              <a:gd name="T29" fmla="*/ 391 h 718"/>
              <a:gd name="T30" fmla="*/ 602 w 718"/>
              <a:gd name="T31" fmla="*/ 474 h 718"/>
              <a:gd name="T32" fmla="*/ 601 w 718"/>
              <a:gd name="T33" fmla="*/ 504 h 718"/>
              <a:gd name="T34" fmla="*/ 614 w 718"/>
              <a:gd name="T35" fmla="*/ 506 h 718"/>
              <a:gd name="T36" fmla="*/ 615 w 718"/>
              <a:gd name="T37" fmla="*/ 506 h 718"/>
              <a:gd name="T38" fmla="*/ 653 w 718"/>
              <a:gd name="T39" fmla="*/ 529 h 718"/>
              <a:gd name="T40" fmla="*/ 653 w 718"/>
              <a:gd name="T41" fmla="*/ 654 h 718"/>
              <a:gd name="T42" fmla="*/ 529 w 718"/>
              <a:gd name="T43" fmla="*/ 654 h 718"/>
              <a:gd name="T44" fmla="*/ 506 w 718"/>
              <a:gd name="T45" fmla="*/ 615 h 718"/>
              <a:gd name="T46" fmla="*/ 506 w 718"/>
              <a:gd name="T47" fmla="*/ 614 h 718"/>
              <a:gd name="T48" fmla="*/ 504 w 718"/>
              <a:gd name="T49" fmla="*/ 601 h 718"/>
              <a:gd name="T50" fmla="*/ 474 w 718"/>
              <a:gd name="T51" fmla="*/ 602 h 718"/>
              <a:gd name="T52" fmla="*/ 390 w 718"/>
              <a:gd name="T53" fmla="*/ 686 h 718"/>
              <a:gd name="T54" fmla="*/ 359 w 718"/>
              <a:gd name="T55" fmla="*/ 718 h 718"/>
              <a:gd name="T56" fmla="*/ 327 w 718"/>
              <a:gd name="T57" fmla="*/ 686 h 718"/>
              <a:gd name="T58" fmla="*/ 31 w 718"/>
              <a:gd name="T59" fmla="*/ 391 h 718"/>
              <a:gd name="T60" fmla="*/ 0 w 718"/>
              <a:gd name="T61" fmla="*/ 359 h 718"/>
              <a:gd name="T62" fmla="*/ 31 w 718"/>
              <a:gd name="T63" fmla="*/ 327 h 718"/>
              <a:gd name="T64" fmla="*/ 115 w 718"/>
              <a:gd name="T65" fmla="*/ 244 h 718"/>
              <a:gd name="T66" fmla="*/ 115 w 718"/>
              <a:gd name="T67" fmla="*/ 243 h 718"/>
              <a:gd name="T68" fmla="*/ 147 w 718"/>
              <a:gd name="T69" fmla="*/ 257 h 718"/>
              <a:gd name="T70" fmla="*/ 170 w 718"/>
              <a:gd name="T71" fmla="*/ 295 h 718"/>
              <a:gd name="T72" fmla="*/ 295 w 718"/>
              <a:gd name="T73" fmla="*/ 295 h 718"/>
              <a:gd name="T74" fmla="*/ 295 w 718"/>
              <a:gd name="T75" fmla="*/ 170 h 718"/>
              <a:gd name="T76" fmla="*/ 256 w 718"/>
              <a:gd name="T77" fmla="*/ 148 h 718"/>
              <a:gd name="T78" fmla="*/ 243 w 718"/>
              <a:gd name="T79" fmla="*/ 116 h 718"/>
              <a:gd name="T80" fmla="*/ 261 w 718"/>
              <a:gd name="T81" fmla="*/ 98 h 718"/>
              <a:gd name="T82" fmla="*/ 327 w 718"/>
              <a:gd name="T83" fmla="*/ 32 h 718"/>
              <a:gd name="T84" fmla="*/ 359 w 718"/>
              <a:gd name="T85" fmla="*/ 0 h 718"/>
              <a:gd name="T86" fmla="*/ 390 w 718"/>
              <a:gd name="T87" fmla="*/ 32 h 7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18" h="718">
                <a:moveTo>
                  <a:pt x="390" y="32"/>
                </a:moveTo>
                <a:cubicBezTo>
                  <a:pt x="474" y="116"/>
                  <a:pt x="474" y="116"/>
                  <a:pt x="474" y="116"/>
                </a:cubicBezTo>
                <a:cubicBezTo>
                  <a:pt x="487" y="129"/>
                  <a:pt x="499" y="128"/>
                  <a:pt x="504" y="116"/>
                </a:cubicBezTo>
                <a:cubicBezTo>
                  <a:pt x="504" y="112"/>
                  <a:pt x="505" y="108"/>
                  <a:pt x="506" y="104"/>
                </a:cubicBezTo>
                <a:cubicBezTo>
                  <a:pt x="506" y="103"/>
                  <a:pt x="506" y="103"/>
                  <a:pt x="506" y="102"/>
                </a:cubicBezTo>
                <a:cubicBezTo>
                  <a:pt x="506" y="102"/>
                  <a:pt x="506" y="87"/>
                  <a:pt x="529" y="64"/>
                </a:cubicBezTo>
                <a:cubicBezTo>
                  <a:pt x="563" y="30"/>
                  <a:pt x="619" y="30"/>
                  <a:pt x="653" y="64"/>
                </a:cubicBezTo>
                <a:cubicBezTo>
                  <a:pt x="688" y="99"/>
                  <a:pt x="688" y="154"/>
                  <a:pt x="653" y="189"/>
                </a:cubicBezTo>
                <a:cubicBezTo>
                  <a:pt x="631" y="211"/>
                  <a:pt x="615" y="211"/>
                  <a:pt x="615" y="211"/>
                </a:cubicBezTo>
                <a:cubicBezTo>
                  <a:pt x="615" y="211"/>
                  <a:pt x="614" y="212"/>
                  <a:pt x="614" y="212"/>
                </a:cubicBezTo>
                <a:cubicBezTo>
                  <a:pt x="610" y="213"/>
                  <a:pt x="605" y="213"/>
                  <a:pt x="601" y="214"/>
                </a:cubicBezTo>
                <a:cubicBezTo>
                  <a:pt x="589" y="219"/>
                  <a:pt x="589" y="230"/>
                  <a:pt x="602" y="244"/>
                </a:cubicBezTo>
                <a:cubicBezTo>
                  <a:pt x="686" y="327"/>
                  <a:pt x="686" y="327"/>
                  <a:pt x="686" y="327"/>
                </a:cubicBezTo>
                <a:cubicBezTo>
                  <a:pt x="718" y="359"/>
                  <a:pt x="718" y="359"/>
                  <a:pt x="718" y="359"/>
                </a:cubicBezTo>
                <a:cubicBezTo>
                  <a:pt x="686" y="391"/>
                  <a:pt x="686" y="391"/>
                  <a:pt x="686" y="391"/>
                </a:cubicBezTo>
                <a:cubicBezTo>
                  <a:pt x="602" y="474"/>
                  <a:pt x="602" y="474"/>
                  <a:pt x="602" y="474"/>
                </a:cubicBezTo>
                <a:cubicBezTo>
                  <a:pt x="589" y="488"/>
                  <a:pt x="589" y="499"/>
                  <a:pt x="601" y="504"/>
                </a:cubicBezTo>
                <a:cubicBezTo>
                  <a:pt x="605" y="505"/>
                  <a:pt x="609" y="505"/>
                  <a:pt x="614" y="506"/>
                </a:cubicBezTo>
                <a:cubicBezTo>
                  <a:pt x="614" y="506"/>
                  <a:pt x="615" y="506"/>
                  <a:pt x="615" y="506"/>
                </a:cubicBezTo>
                <a:cubicBezTo>
                  <a:pt x="615" y="506"/>
                  <a:pt x="631" y="507"/>
                  <a:pt x="653" y="529"/>
                </a:cubicBezTo>
                <a:cubicBezTo>
                  <a:pt x="688" y="564"/>
                  <a:pt x="688" y="619"/>
                  <a:pt x="653" y="654"/>
                </a:cubicBezTo>
                <a:cubicBezTo>
                  <a:pt x="619" y="688"/>
                  <a:pt x="563" y="688"/>
                  <a:pt x="529" y="654"/>
                </a:cubicBezTo>
                <a:cubicBezTo>
                  <a:pt x="506" y="631"/>
                  <a:pt x="506" y="615"/>
                  <a:pt x="506" y="615"/>
                </a:cubicBezTo>
                <a:cubicBezTo>
                  <a:pt x="506" y="615"/>
                  <a:pt x="506" y="614"/>
                  <a:pt x="506" y="614"/>
                </a:cubicBezTo>
                <a:cubicBezTo>
                  <a:pt x="505" y="610"/>
                  <a:pt x="504" y="606"/>
                  <a:pt x="504" y="601"/>
                </a:cubicBezTo>
                <a:cubicBezTo>
                  <a:pt x="499" y="589"/>
                  <a:pt x="487" y="589"/>
                  <a:pt x="474" y="602"/>
                </a:cubicBezTo>
                <a:cubicBezTo>
                  <a:pt x="390" y="686"/>
                  <a:pt x="390" y="686"/>
                  <a:pt x="390" y="686"/>
                </a:cubicBezTo>
                <a:cubicBezTo>
                  <a:pt x="359" y="718"/>
                  <a:pt x="359" y="718"/>
                  <a:pt x="359" y="718"/>
                </a:cubicBezTo>
                <a:cubicBezTo>
                  <a:pt x="327" y="686"/>
                  <a:pt x="327" y="686"/>
                  <a:pt x="327" y="686"/>
                </a:cubicBezTo>
                <a:cubicBezTo>
                  <a:pt x="31" y="391"/>
                  <a:pt x="31" y="391"/>
                  <a:pt x="31" y="391"/>
                </a:cubicBezTo>
                <a:cubicBezTo>
                  <a:pt x="0" y="359"/>
                  <a:pt x="0" y="359"/>
                  <a:pt x="0" y="359"/>
                </a:cubicBezTo>
                <a:cubicBezTo>
                  <a:pt x="31" y="327"/>
                  <a:pt x="31" y="327"/>
                  <a:pt x="31" y="327"/>
                </a:cubicBezTo>
                <a:cubicBezTo>
                  <a:pt x="115" y="244"/>
                  <a:pt x="115" y="244"/>
                  <a:pt x="115" y="244"/>
                </a:cubicBezTo>
                <a:cubicBezTo>
                  <a:pt x="115" y="243"/>
                  <a:pt x="115" y="243"/>
                  <a:pt x="115" y="243"/>
                </a:cubicBezTo>
                <a:cubicBezTo>
                  <a:pt x="133" y="226"/>
                  <a:pt x="147" y="232"/>
                  <a:pt x="147" y="257"/>
                </a:cubicBezTo>
                <a:cubicBezTo>
                  <a:pt x="147" y="257"/>
                  <a:pt x="147" y="272"/>
                  <a:pt x="170" y="295"/>
                </a:cubicBezTo>
                <a:cubicBezTo>
                  <a:pt x="204" y="329"/>
                  <a:pt x="260" y="329"/>
                  <a:pt x="295" y="295"/>
                </a:cubicBezTo>
                <a:cubicBezTo>
                  <a:pt x="329" y="260"/>
                  <a:pt x="329" y="205"/>
                  <a:pt x="295" y="170"/>
                </a:cubicBezTo>
                <a:cubicBezTo>
                  <a:pt x="272" y="148"/>
                  <a:pt x="256" y="148"/>
                  <a:pt x="256" y="148"/>
                </a:cubicBezTo>
                <a:cubicBezTo>
                  <a:pt x="232" y="147"/>
                  <a:pt x="226" y="133"/>
                  <a:pt x="243" y="116"/>
                </a:cubicBezTo>
                <a:cubicBezTo>
                  <a:pt x="261" y="98"/>
                  <a:pt x="261" y="98"/>
                  <a:pt x="261" y="98"/>
                </a:cubicBezTo>
                <a:cubicBezTo>
                  <a:pt x="327" y="32"/>
                  <a:pt x="327" y="32"/>
                  <a:pt x="327" y="32"/>
                </a:cubicBezTo>
                <a:cubicBezTo>
                  <a:pt x="359" y="0"/>
                  <a:pt x="359" y="0"/>
                  <a:pt x="359" y="0"/>
                </a:cubicBezTo>
                <a:lnTo>
                  <a:pt x="390" y="32"/>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Rectangle 13"/>
          <p:cNvSpPr/>
          <p:nvPr/>
        </p:nvSpPr>
        <p:spPr>
          <a:xfrm>
            <a:off x="7668841" y="2184395"/>
            <a:ext cx="3641831" cy="1200329"/>
          </a:xfrm>
          <a:prstGeom prst="rect">
            <a:avLst/>
          </a:prstGeom>
        </p:spPr>
        <p:txBody>
          <a:bodyPr wrap="none">
            <a:spAutoFit/>
          </a:bodyPr>
          <a:lstStyle/>
          <a:p>
            <a:r>
              <a:rPr lang="en-US" sz="2400" b="1" dirty="0">
                <a:solidFill>
                  <a:schemeClr val="accent4"/>
                </a:solidFill>
              </a:rPr>
              <a:t>Strong Science</a:t>
            </a:r>
          </a:p>
          <a:p>
            <a:pPr marL="342900" indent="-342900">
              <a:buFont typeface="Arial" charset="0"/>
              <a:buChar char="•"/>
            </a:pPr>
            <a:r>
              <a:rPr lang="en-US" sz="2400" b="1" dirty="0">
                <a:solidFill>
                  <a:schemeClr val="accent4"/>
                </a:solidFill>
              </a:rPr>
              <a:t>Cell and Disease biology</a:t>
            </a:r>
          </a:p>
          <a:p>
            <a:pPr marL="342900" indent="-342900">
              <a:buFont typeface="Arial" charset="0"/>
              <a:buChar char="•"/>
            </a:pPr>
            <a:r>
              <a:rPr lang="en-US" sz="2400" b="1" dirty="0">
                <a:solidFill>
                  <a:schemeClr val="accent4"/>
                </a:solidFill>
              </a:rPr>
              <a:t>Industry CNS experience</a:t>
            </a:r>
          </a:p>
        </p:txBody>
      </p:sp>
      <p:sp>
        <p:nvSpPr>
          <p:cNvPr id="17" name="Rectangle 16"/>
          <p:cNvSpPr/>
          <p:nvPr/>
        </p:nvSpPr>
        <p:spPr>
          <a:xfrm>
            <a:off x="584669" y="2184395"/>
            <a:ext cx="3978846" cy="1569660"/>
          </a:xfrm>
          <a:prstGeom prst="rect">
            <a:avLst/>
          </a:prstGeom>
        </p:spPr>
        <p:txBody>
          <a:bodyPr wrap="none">
            <a:spAutoFit/>
          </a:bodyPr>
          <a:lstStyle/>
          <a:p>
            <a:r>
              <a:rPr lang="en-US" sz="2400" b="1" dirty="0">
                <a:solidFill>
                  <a:schemeClr val="accent2"/>
                </a:solidFill>
              </a:rPr>
              <a:t>Manufacturing Excellence</a:t>
            </a:r>
          </a:p>
          <a:p>
            <a:pPr marL="342900" indent="-342900">
              <a:buFont typeface="Arial" charset="0"/>
              <a:buChar char="•"/>
            </a:pPr>
            <a:r>
              <a:rPr lang="en-US" sz="2400" b="1" dirty="0">
                <a:solidFill>
                  <a:schemeClr val="accent2"/>
                </a:solidFill>
              </a:rPr>
              <a:t>NurOwn Cryopreservation</a:t>
            </a:r>
          </a:p>
          <a:p>
            <a:pPr marL="342900" indent="-342900">
              <a:buFont typeface="Arial" charset="0"/>
              <a:buChar char="•"/>
            </a:pPr>
            <a:r>
              <a:rPr lang="en-US" sz="2400" b="1" dirty="0">
                <a:solidFill>
                  <a:schemeClr val="accent2"/>
                </a:solidFill>
              </a:rPr>
              <a:t>Manufacturing Capabilities</a:t>
            </a:r>
          </a:p>
          <a:p>
            <a:pPr marL="342900" indent="-342900">
              <a:buFont typeface="Arial" charset="0"/>
              <a:buChar char="•"/>
            </a:pPr>
            <a:endParaRPr lang="en-US" sz="2400" b="1" dirty="0">
              <a:solidFill>
                <a:schemeClr val="accent2"/>
              </a:solidFill>
            </a:endParaRPr>
          </a:p>
        </p:txBody>
      </p:sp>
      <p:sp>
        <p:nvSpPr>
          <p:cNvPr id="20" name="Rectangle 19"/>
          <p:cNvSpPr/>
          <p:nvPr/>
        </p:nvSpPr>
        <p:spPr>
          <a:xfrm>
            <a:off x="7668836" y="3660144"/>
            <a:ext cx="4187941" cy="830997"/>
          </a:xfrm>
          <a:prstGeom prst="rect">
            <a:avLst/>
          </a:prstGeom>
        </p:spPr>
        <p:txBody>
          <a:bodyPr wrap="none">
            <a:spAutoFit/>
          </a:bodyPr>
          <a:lstStyle/>
          <a:p>
            <a:r>
              <a:rPr lang="en-US" sz="2400" b="1" dirty="0">
                <a:solidFill>
                  <a:schemeClr val="accent3"/>
                </a:solidFill>
              </a:rPr>
              <a:t>Patient Focus</a:t>
            </a:r>
          </a:p>
          <a:p>
            <a:pPr marL="342900" indent="-342900">
              <a:buFont typeface="Arial" charset="0"/>
              <a:buChar char="•"/>
            </a:pPr>
            <a:r>
              <a:rPr lang="en-US" sz="2400" b="1" dirty="0">
                <a:solidFill>
                  <a:schemeClr val="accent3"/>
                </a:solidFill>
              </a:rPr>
              <a:t>Patient Advocacy Leadership</a:t>
            </a:r>
          </a:p>
        </p:txBody>
      </p:sp>
      <p:sp>
        <p:nvSpPr>
          <p:cNvPr id="23" name="Rectangle 22"/>
          <p:cNvSpPr/>
          <p:nvPr/>
        </p:nvSpPr>
        <p:spPr>
          <a:xfrm>
            <a:off x="584669" y="3660144"/>
            <a:ext cx="4067652" cy="1569660"/>
          </a:xfrm>
          <a:prstGeom prst="rect">
            <a:avLst/>
          </a:prstGeom>
        </p:spPr>
        <p:txBody>
          <a:bodyPr wrap="none">
            <a:spAutoFit/>
          </a:bodyPr>
          <a:lstStyle/>
          <a:p>
            <a:r>
              <a:rPr lang="en-US" sz="2400" b="1" dirty="0">
                <a:solidFill>
                  <a:schemeClr val="accent1"/>
                </a:solidFill>
              </a:rPr>
              <a:t>Strategic Partnerships</a:t>
            </a:r>
          </a:p>
          <a:p>
            <a:pPr marL="342900" indent="-342900">
              <a:buFont typeface="Arial" charset="0"/>
              <a:buChar char="•"/>
            </a:pPr>
            <a:r>
              <a:rPr lang="en-US" sz="2400" b="1" dirty="0">
                <a:solidFill>
                  <a:schemeClr val="accent1"/>
                </a:solidFill>
              </a:rPr>
              <a:t>California Institute for   </a:t>
            </a:r>
          </a:p>
          <a:p>
            <a:r>
              <a:rPr lang="en-US" sz="2400" b="1" dirty="0">
                <a:solidFill>
                  <a:schemeClr val="accent1"/>
                </a:solidFill>
              </a:rPr>
              <a:t>Regenerative Medicine (CIRM)</a:t>
            </a:r>
          </a:p>
          <a:p>
            <a:pPr marL="342900" indent="-342900">
              <a:buFont typeface="Arial" charset="0"/>
              <a:buChar char="•"/>
            </a:pPr>
            <a:endParaRPr lang="en-US" sz="2400" b="1" dirty="0">
              <a:solidFill>
                <a:schemeClr val="accent1"/>
              </a:solidFill>
            </a:endParaRPr>
          </a:p>
        </p:txBody>
      </p:sp>
    </p:spTree>
    <p:extLst>
      <p:ext uri="{BB962C8B-B14F-4D97-AF65-F5344CB8AC3E}">
        <p14:creationId xmlns:p14="http://schemas.microsoft.com/office/powerpoint/2010/main" val="32130503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421686408"/>
              </p:ext>
            </p:extLst>
          </p:nvPr>
        </p:nvGraphicFramePr>
        <p:xfrm>
          <a:off x="838199" y="365125"/>
          <a:ext cx="8610601" cy="1325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871368918"/>
              </p:ext>
            </p:extLst>
          </p:nvPr>
        </p:nvGraphicFramePr>
        <p:xfrm>
          <a:off x="285842" y="1909986"/>
          <a:ext cx="11400959" cy="4033520"/>
        </p:xfrm>
        <a:graphic>
          <a:graphicData uri="http://schemas.openxmlformats.org/drawingml/2006/table">
            <a:tbl>
              <a:tblPr firstRow="1" bandRow="1">
                <a:tableStyleId>{5C22544A-7EE6-4342-B048-85BDC9FD1C3A}</a:tableStyleId>
              </a:tblPr>
              <a:tblGrid>
                <a:gridCol w="1890688">
                  <a:extLst>
                    <a:ext uri="{9D8B030D-6E8A-4147-A177-3AD203B41FA5}">
                      <a16:colId xmlns:a16="http://schemas.microsoft.com/office/drawing/2014/main" xmlns="" val="20000"/>
                    </a:ext>
                  </a:extLst>
                </a:gridCol>
                <a:gridCol w="1464168">
                  <a:extLst>
                    <a:ext uri="{9D8B030D-6E8A-4147-A177-3AD203B41FA5}">
                      <a16:colId xmlns:a16="http://schemas.microsoft.com/office/drawing/2014/main" xmlns="" val="20001"/>
                    </a:ext>
                  </a:extLst>
                </a:gridCol>
                <a:gridCol w="1270773">
                  <a:extLst>
                    <a:ext uri="{9D8B030D-6E8A-4147-A177-3AD203B41FA5}">
                      <a16:colId xmlns:a16="http://schemas.microsoft.com/office/drawing/2014/main" xmlns="" val="20002"/>
                    </a:ext>
                  </a:extLst>
                </a:gridCol>
                <a:gridCol w="1623588">
                  <a:extLst>
                    <a:ext uri="{9D8B030D-6E8A-4147-A177-3AD203B41FA5}">
                      <a16:colId xmlns:a16="http://schemas.microsoft.com/office/drawing/2014/main" xmlns="" val="20003"/>
                    </a:ext>
                  </a:extLst>
                </a:gridCol>
                <a:gridCol w="1623588">
                  <a:extLst>
                    <a:ext uri="{9D8B030D-6E8A-4147-A177-3AD203B41FA5}">
                      <a16:colId xmlns:a16="http://schemas.microsoft.com/office/drawing/2014/main" xmlns="" val="20004"/>
                    </a:ext>
                  </a:extLst>
                </a:gridCol>
                <a:gridCol w="1398103">
                  <a:extLst>
                    <a:ext uri="{9D8B030D-6E8A-4147-A177-3AD203B41FA5}">
                      <a16:colId xmlns:a16="http://schemas.microsoft.com/office/drawing/2014/main" xmlns="" val="20005"/>
                    </a:ext>
                  </a:extLst>
                </a:gridCol>
                <a:gridCol w="2130051">
                  <a:extLst>
                    <a:ext uri="{9D8B030D-6E8A-4147-A177-3AD203B41FA5}">
                      <a16:colId xmlns:a16="http://schemas.microsoft.com/office/drawing/2014/main" xmlns="" val="20006"/>
                    </a:ext>
                  </a:extLst>
                </a:gridCol>
              </a:tblGrid>
              <a:tr h="370840">
                <a:tc>
                  <a:txBody>
                    <a:bodyPr/>
                    <a:lstStyle/>
                    <a:p>
                      <a:endParaRPr lang="en-US" sz="1600" dirty="0"/>
                    </a:p>
                  </a:txBody>
                  <a:tcPr/>
                </a:tc>
                <a:tc>
                  <a:txBody>
                    <a:bodyPr/>
                    <a:lstStyle/>
                    <a:p>
                      <a:r>
                        <a:rPr lang="en-US" sz="1800" dirty="0"/>
                        <a:t>Amyotrophic Lateral Sclerosis</a:t>
                      </a:r>
                    </a:p>
                    <a:p>
                      <a:r>
                        <a:rPr lang="en-US" sz="1800" dirty="0"/>
                        <a:t>(ALS)</a:t>
                      </a:r>
                    </a:p>
                  </a:txBody>
                  <a:tcPr/>
                </a:tc>
                <a:tc>
                  <a:txBody>
                    <a:bodyPr/>
                    <a:lstStyle/>
                    <a:p>
                      <a:r>
                        <a:rPr lang="en-US" sz="1800" dirty="0"/>
                        <a:t>Parkinson’s Disease (PD)</a:t>
                      </a:r>
                    </a:p>
                  </a:txBody>
                  <a:tcPr/>
                </a:tc>
                <a:tc>
                  <a:txBody>
                    <a:bodyPr/>
                    <a:lstStyle/>
                    <a:p>
                      <a:r>
                        <a:rPr lang="en-US" sz="1800" dirty="0"/>
                        <a:t>Progressive Multiple Sclerosis (MS)</a:t>
                      </a:r>
                    </a:p>
                  </a:txBody>
                  <a:tcPr/>
                </a:tc>
                <a:tc>
                  <a:txBody>
                    <a:bodyPr/>
                    <a:lstStyle/>
                    <a:p>
                      <a:r>
                        <a:rPr lang="en-US" sz="1800" dirty="0"/>
                        <a:t>Alzheimer’s Disease</a:t>
                      </a:r>
                    </a:p>
                    <a:p>
                      <a:r>
                        <a:rPr lang="en-US" sz="1800" dirty="0"/>
                        <a:t>(AD)</a:t>
                      </a:r>
                    </a:p>
                  </a:txBody>
                  <a:tcPr/>
                </a:tc>
                <a:tc>
                  <a:txBody>
                    <a:bodyPr/>
                    <a:lstStyle/>
                    <a:p>
                      <a:r>
                        <a:rPr lang="en-US" sz="1800" dirty="0"/>
                        <a:t>Huntington’s Disease (HD)</a:t>
                      </a:r>
                    </a:p>
                  </a:txBody>
                  <a:tcPr/>
                </a:tc>
                <a:tc>
                  <a:txBody>
                    <a:bodyPr/>
                    <a:lstStyle/>
                    <a:p>
                      <a:r>
                        <a:rPr lang="en-US" sz="1800" dirty="0"/>
                        <a:t>Autism Spectrum Disorder (ASD)</a:t>
                      </a:r>
                    </a:p>
                  </a:txBody>
                  <a:tcPr/>
                </a:tc>
                <a:extLst>
                  <a:ext uri="{0D108BD9-81ED-4DB2-BD59-A6C34878D82A}">
                    <a16:rowId xmlns:a16="http://schemas.microsoft.com/office/drawing/2014/main" xmlns="" val="10000"/>
                  </a:ext>
                </a:extLst>
              </a:tr>
              <a:tr h="370840">
                <a:tc>
                  <a:txBody>
                    <a:bodyPr/>
                    <a:lstStyle/>
                    <a:p>
                      <a:r>
                        <a:rPr lang="en-US" sz="1600" dirty="0"/>
                        <a:t>Global patients</a:t>
                      </a:r>
                    </a:p>
                  </a:txBody>
                  <a:tcPr/>
                </a:tc>
                <a:tc>
                  <a:txBody>
                    <a:bodyPr/>
                    <a:lstStyle/>
                    <a:p>
                      <a:r>
                        <a:rPr lang="en-US" sz="1400" dirty="0"/>
                        <a:t>220,000</a:t>
                      </a:r>
                    </a:p>
                  </a:txBody>
                  <a:tcPr/>
                </a:tc>
                <a:tc>
                  <a:txBody>
                    <a:bodyPr/>
                    <a:lstStyle/>
                    <a:p>
                      <a:r>
                        <a:rPr lang="en-US" sz="1400" dirty="0"/>
                        <a:t>10,000,000</a:t>
                      </a:r>
                    </a:p>
                  </a:txBody>
                  <a:tcPr/>
                </a:tc>
                <a:tc>
                  <a:txBody>
                    <a:bodyPr/>
                    <a:lstStyle/>
                    <a:p>
                      <a:r>
                        <a:rPr lang="en-US" sz="1400" dirty="0"/>
                        <a:t>1,250,000</a:t>
                      </a:r>
                    </a:p>
                  </a:txBody>
                  <a:tcPr/>
                </a:tc>
                <a:tc>
                  <a:txBody>
                    <a:bodyPr/>
                    <a:lstStyle/>
                    <a:p>
                      <a:r>
                        <a:rPr lang="en-US" sz="1400" dirty="0"/>
                        <a:t>47,000,000</a:t>
                      </a:r>
                    </a:p>
                  </a:txBody>
                  <a:tcPr/>
                </a:tc>
                <a:tc>
                  <a:txBody>
                    <a:bodyPr/>
                    <a:lstStyle/>
                    <a:p>
                      <a:r>
                        <a:rPr lang="en-US" sz="1400" dirty="0"/>
                        <a:t>300,000</a:t>
                      </a:r>
                    </a:p>
                  </a:txBody>
                  <a:tcPr/>
                </a:tc>
                <a:tc>
                  <a:txBody>
                    <a:bodyPr/>
                    <a:lstStyle/>
                    <a:p>
                      <a:r>
                        <a:rPr lang="en-US" sz="1400" dirty="0"/>
                        <a:t>35,000,000</a:t>
                      </a:r>
                    </a:p>
                  </a:txBody>
                  <a:tcPr/>
                </a:tc>
                <a:extLst>
                  <a:ext uri="{0D108BD9-81ED-4DB2-BD59-A6C34878D82A}">
                    <a16:rowId xmlns:a16="http://schemas.microsoft.com/office/drawing/2014/main" xmlns="" val="10001"/>
                  </a:ext>
                </a:extLst>
              </a:tr>
              <a:tr h="370840">
                <a:tc>
                  <a:txBody>
                    <a:bodyPr/>
                    <a:lstStyle/>
                    <a:p>
                      <a:r>
                        <a:rPr lang="en-US" sz="1600" dirty="0"/>
                        <a:t>US patients</a:t>
                      </a:r>
                    </a:p>
                  </a:txBody>
                  <a:tcPr/>
                </a:tc>
                <a:tc>
                  <a:txBody>
                    <a:bodyPr/>
                    <a:lstStyle/>
                    <a:p>
                      <a:r>
                        <a:rPr lang="en-US" sz="1400" b="1" dirty="0">
                          <a:solidFill>
                            <a:srgbClr val="FF0000"/>
                          </a:solidFill>
                        </a:rPr>
                        <a:t>30,000</a:t>
                      </a:r>
                    </a:p>
                  </a:txBody>
                  <a:tcPr/>
                </a:tc>
                <a:tc>
                  <a:txBody>
                    <a:bodyPr/>
                    <a:lstStyle/>
                    <a:p>
                      <a:r>
                        <a:rPr lang="en-US" sz="1400" b="1" dirty="0">
                          <a:solidFill>
                            <a:srgbClr val="FF0000"/>
                          </a:solidFill>
                        </a:rPr>
                        <a:t>1,000,000</a:t>
                      </a:r>
                    </a:p>
                  </a:txBody>
                  <a:tcPr/>
                </a:tc>
                <a:tc>
                  <a:txBody>
                    <a:bodyPr/>
                    <a:lstStyle/>
                    <a:p>
                      <a:r>
                        <a:rPr lang="en-US" sz="1400" b="1" dirty="0">
                          <a:solidFill>
                            <a:srgbClr val="FF0000"/>
                          </a:solidFill>
                        </a:rPr>
                        <a:t>500,000</a:t>
                      </a:r>
                    </a:p>
                  </a:txBody>
                  <a:tcPr/>
                </a:tc>
                <a:tc>
                  <a:txBody>
                    <a:bodyPr/>
                    <a:lstStyle/>
                    <a:p>
                      <a:r>
                        <a:rPr lang="en-US" sz="1400" dirty="0">
                          <a:solidFill>
                            <a:schemeClr val="tx1"/>
                          </a:solidFill>
                        </a:rPr>
                        <a:t>5,000,000</a:t>
                      </a:r>
                    </a:p>
                  </a:txBody>
                  <a:tcPr/>
                </a:tc>
                <a:tc>
                  <a:txBody>
                    <a:bodyPr/>
                    <a:lstStyle/>
                    <a:p>
                      <a:r>
                        <a:rPr lang="en-US" sz="1400" dirty="0">
                          <a:solidFill>
                            <a:schemeClr val="tx1"/>
                          </a:solidFill>
                        </a:rPr>
                        <a:t>30,000</a:t>
                      </a:r>
                    </a:p>
                  </a:txBody>
                  <a:tcPr/>
                </a:tc>
                <a:tc>
                  <a:txBody>
                    <a:bodyPr/>
                    <a:lstStyle/>
                    <a:p>
                      <a:r>
                        <a:rPr lang="en-US" sz="1400" dirty="0">
                          <a:solidFill>
                            <a:schemeClr val="tx1"/>
                          </a:solidFill>
                        </a:rPr>
                        <a:t>3,500,000</a:t>
                      </a:r>
                    </a:p>
                  </a:txBody>
                  <a:tcPr/>
                </a:tc>
                <a:extLst>
                  <a:ext uri="{0D108BD9-81ED-4DB2-BD59-A6C34878D82A}">
                    <a16:rowId xmlns:a16="http://schemas.microsoft.com/office/drawing/2014/main" xmlns="" val="10002"/>
                  </a:ext>
                </a:extLst>
              </a:tr>
              <a:tr h="370840">
                <a:tc>
                  <a:txBody>
                    <a:bodyPr/>
                    <a:lstStyle/>
                    <a:p>
                      <a:r>
                        <a:rPr lang="en-US" sz="1600" dirty="0"/>
                        <a:t>Clinical study endpoints</a:t>
                      </a:r>
                    </a:p>
                  </a:txBody>
                  <a:tcPr/>
                </a:tc>
                <a:tc>
                  <a:txBody>
                    <a:bodyPr/>
                    <a:lstStyle/>
                    <a:p>
                      <a:r>
                        <a:rPr lang="en-US" sz="1400" dirty="0"/>
                        <a:t>ALSFRS-R</a:t>
                      </a:r>
                    </a:p>
                    <a:p>
                      <a:r>
                        <a:rPr lang="en-US" sz="1400" dirty="0"/>
                        <a:t>SVC</a:t>
                      </a:r>
                    </a:p>
                  </a:txBody>
                  <a:tcPr/>
                </a:tc>
                <a:tc>
                  <a:txBody>
                    <a:bodyPr/>
                    <a:lstStyle/>
                    <a:p>
                      <a:r>
                        <a:rPr lang="en-US" sz="1400" dirty="0"/>
                        <a:t>UPDRS</a:t>
                      </a:r>
                    </a:p>
                  </a:txBody>
                  <a:tcPr/>
                </a:tc>
                <a:tc>
                  <a:txBody>
                    <a:bodyPr/>
                    <a:lstStyle/>
                    <a:p>
                      <a:r>
                        <a:rPr lang="en-US" sz="1400" dirty="0"/>
                        <a:t>EDSS</a:t>
                      </a:r>
                    </a:p>
                    <a:p>
                      <a:r>
                        <a:rPr lang="en-US" sz="1400" dirty="0"/>
                        <a:t>MSFC</a:t>
                      </a:r>
                    </a:p>
                  </a:txBody>
                  <a:tcPr/>
                </a:tc>
                <a:tc>
                  <a:txBody>
                    <a:bodyPr/>
                    <a:lstStyle/>
                    <a:p>
                      <a:r>
                        <a:rPr lang="en-US" sz="1400" dirty="0"/>
                        <a:t>ADAS-COG</a:t>
                      </a:r>
                    </a:p>
                    <a:p>
                      <a:r>
                        <a:rPr lang="en-US" sz="1400" dirty="0"/>
                        <a:t>CDR-SB</a:t>
                      </a:r>
                    </a:p>
                    <a:p>
                      <a:r>
                        <a:rPr lang="en-US" sz="1400" dirty="0"/>
                        <a:t>MOCA</a:t>
                      </a:r>
                    </a:p>
                  </a:txBody>
                  <a:tcPr/>
                </a:tc>
                <a:tc>
                  <a:txBody>
                    <a:bodyPr/>
                    <a:lstStyle/>
                    <a:p>
                      <a:r>
                        <a:rPr lang="en-US" sz="1400" dirty="0"/>
                        <a:t>UHDRS</a:t>
                      </a:r>
                    </a:p>
                  </a:txBody>
                  <a:tcPr/>
                </a:tc>
                <a:tc>
                  <a:txBody>
                    <a:bodyPr/>
                    <a:lstStyle/>
                    <a:p>
                      <a:r>
                        <a:rPr lang="en-US" sz="1400" dirty="0"/>
                        <a:t>ADOS-G</a:t>
                      </a:r>
                    </a:p>
                    <a:p>
                      <a:r>
                        <a:rPr lang="en-US" sz="1400" dirty="0"/>
                        <a:t>CARS</a:t>
                      </a:r>
                    </a:p>
                    <a:p>
                      <a:r>
                        <a:rPr lang="en-US" sz="1400" dirty="0"/>
                        <a:t>GARS</a:t>
                      </a:r>
                    </a:p>
                  </a:txBody>
                  <a:tcPr/>
                </a:tc>
                <a:extLst>
                  <a:ext uri="{0D108BD9-81ED-4DB2-BD59-A6C34878D82A}">
                    <a16:rowId xmlns:a16="http://schemas.microsoft.com/office/drawing/2014/main" xmlns="" val="10003"/>
                  </a:ext>
                </a:extLst>
              </a:tr>
              <a:tr h="370840">
                <a:tc>
                  <a:txBody>
                    <a:bodyPr/>
                    <a:lstStyle/>
                    <a:p>
                      <a:r>
                        <a:rPr lang="en-US" sz="1600" dirty="0"/>
                        <a:t>Biomarkers</a:t>
                      </a:r>
                    </a:p>
                  </a:txBody>
                  <a:tcPr/>
                </a:tc>
                <a:tc>
                  <a:txBody>
                    <a:bodyPr/>
                    <a:lstStyle/>
                    <a:p>
                      <a:r>
                        <a:rPr lang="en-US" sz="1400" dirty="0"/>
                        <a:t>CSF MCP-1</a:t>
                      </a:r>
                    </a:p>
                    <a:p>
                      <a:r>
                        <a:rPr lang="en-US" sz="1400" dirty="0"/>
                        <a:t>CSF CHIT-1</a:t>
                      </a:r>
                    </a:p>
                    <a:p>
                      <a:r>
                        <a:rPr lang="en-US" sz="1400" dirty="0"/>
                        <a:t>CSF NfL</a:t>
                      </a:r>
                    </a:p>
                  </a:txBody>
                  <a:tcPr/>
                </a:tc>
                <a:tc>
                  <a:txBody>
                    <a:bodyPr/>
                    <a:lstStyle/>
                    <a:p>
                      <a:r>
                        <a:rPr lang="en-US" sz="1400" dirty="0"/>
                        <a:t>Dopamine transporter imaging (DAT </a:t>
                      </a:r>
                      <a:r>
                        <a:rPr lang="en-US" sz="1400" b="1" dirty="0"/>
                        <a:t>EMA approved July 27, 2018</a:t>
                      </a:r>
                      <a:r>
                        <a:rPr lang="en-US" sz="1400" dirty="0"/>
                        <a:t>)</a:t>
                      </a:r>
                    </a:p>
                  </a:txBody>
                  <a:tcPr/>
                </a:tc>
                <a:tc>
                  <a:txBody>
                    <a:bodyPr/>
                    <a:lstStyle/>
                    <a:p>
                      <a:r>
                        <a:rPr lang="en-US" sz="1400" dirty="0"/>
                        <a:t>MRI</a:t>
                      </a:r>
                    </a:p>
                    <a:p>
                      <a:r>
                        <a:rPr lang="en-US" sz="1400" dirty="0"/>
                        <a:t>CSF sCD27</a:t>
                      </a:r>
                    </a:p>
                    <a:p>
                      <a:r>
                        <a:rPr lang="en-US" sz="1400" dirty="0"/>
                        <a:t>CSF CHIT-1</a:t>
                      </a:r>
                    </a:p>
                    <a:p>
                      <a:r>
                        <a:rPr lang="en-US" sz="1400" dirty="0"/>
                        <a:t>CSF NfL</a:t>
                      </a:r>
                    </a:p>
                  </a:txBody>
                  <a:tcPr/>
                </a:tc>
                <a:tc>
                  <a:txBody>
                    <a:bodyPr/>
                    <a:lstStyle/>
                    <a:p>
                      <a:r>
                        <a:rPr lang="en-US" sz="1400" dirty="0"/>
                        <a:t>CSF Tau</a:t>
                      </a:r>
                    </a:p>
                    <a:p>
                      <a:r>
                        <a:rPr lang="en-US" sz="1400" dirty="0"/>
                        <a:t>CSF AB-42</a:t>
                      </a:r>
                    </a:p>
                    <a:p>
                      <a:r>
                        <a:rPr lang="en-US" sz="1400" dirty="0"/>
                        <a:t>CSF NfL</a:t>
                      </a:r>
                    </a:p>
                    <a:p>
                      <a:r>
                        <a:rPr lang="en-US" sz="1400" dirty="0"/>
                        <a:t>PET</a:t>
                      </a:r>
                      <a:r>
                        <a:rPr lang="en-US" sz="1400" baseline="0" dirty="0"/>
                        <a:t> </a:t>
                      </a:r>
                      <a:endParaRPr lang="en-US" sz="1400" dirty="0"/>
                    </a:p>
                  </a:txBody>
                  <a:tcPr/>
                </a:tc>
                <a:tc>
                  <a:txBody>
                    <a:bodyPr/>
                    <a:lstStyle/>
                    <a:p>
                      <a:r>
                        <a:rPr lang="en-US" sz="1400" dirty="0"/>
                        <a:t>CSF NfL</a:t>
                      </a:r>
                    </a:p>
                    <a:p>
                      <a:r>
                        <a:rPr lang="en-US" sz="1400" dirty="0"/>
                        <a:t>CSF Tau</a:t>
                      </a:r>
                    </a:p>
                    <a:p>
                      <a:r>
                        <a:rPr lang="en-US" sz="1400" dirty="0"/>
                        <a:t>CSF mHTT</a:t>
                      </a:r>
                    </a:p>
                  </a:txBody>
                  <a:tcPr/>
                </a:tc>
                <a:tc>
                  <a:txBody>
                    <a:bodyPr/>
                    <a:lstStyle/>
                    <a:p>
                      <a:r>
                        <a:rPr lang="en-US" sz="1400" dirty="0"/>
                        <a:t>CSF BDNF</a:t>
                      </a:r>
                    </a:p>
                    <a:p>
                      <a:r>
                        <a:rPr lang="en-US" sz="1400" dirty="0"/>
                        <a:t>CSF MCP-1</a:t>
                      </a:r>
                    </a:p>
                  </a:txBody>
                  <a:tcPr/>
                </a:tc>
                <a:extLst>
                  <a:ext uri="{0D108BD9-81ED-4DB2-BD59-A6C34878D82A}">
                    <a16:rowId xmlns:a16="http://schemas.microsoft.com/office/drawing/2014/main" xmlns="" val="10004"/>
                  </a:ext>
                </a:extLst>
              </a:tr>
            </a:tbl>
          </a:graphicData>
        </a:graphic>
      </p:graphicFrame>
    </p:spTree>
    <p:extLst>
      <p:ext uri="{BB962C8B-B14F-4D97-AF65-F5344CB8AC3E}">
        <p14:creationId xmlns:p14="http://schemas.microsoft.com/office/powerpoint/2010/main" val="428925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147547600"/>
              </p:ext>
            </p:extLst>
          </p:nvPr>
        </p:nvGraphicFramePr>
        <p:xfrm>
          <a:off x="609600" y="116647"/>
          <a:ext cx="10972800" cy="59936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10"/>
          </p:nvPr>
        </p:nvSpPr>
        <p:spPr/>
        <p:txBody>
          <a:bodyPr/>
          <a:lstStyle/>
          <a:p>
            <a:pPr>
              <a:defRPr/>
            </a:pPr>
            <a:fld id="{8C7E0357-C62D-42D4-834C-8FB62AB1CB16}" type="slidenum">
              <a:rPr lang="en-US" smtClean="0">
                <a:solidFill>
                  <a:srgbClr val="1F497D"/>
                </a:solidFill>
              </a:rPr>
              <a:pPr>
                <a:defRPr/>
              </a:pPr>
              <a:t>5</a:t>
            </a:fld>
            <a:endParaRPr lang="en-US" dirty="0">
              <a:solidFill>
                <a:srgbClr val="1F497D"/>
              </a:solidFill>
            </a:endParaRPr>
          </a:p>
        </p:txBody>
      </p:sp>
      <p:graphicFrame>
        <p:nvGraphicFramePr>
          <p:cNvPr id="2" name="Diagram 1"/>
          <p:cNvGraphicFramePr/>
          <p:nvPr>
            <p:extLst>
              <p:ext uri="{D42A27DB-BD31-4B8C-83A1-F6EECF244321}">
                <p14:modId xmlns:p14="http://schemas.microsoft.com/office/powerpoint/2010/main" val="53887211"/>
              </p:ext>
            </p:extLst>
          </p:nvPr>
        </p:nvGraphicFramePr>
        <p:xfrm>
          <a:off x="7155627" y="177142"/>
          <a:ext cx="2237754" cy="120032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 name="Diagram 2"/>
          <p:cNvGraphicFramePr/>
          <p:nvPr>
            <p:extLst>
              <p:ext uri="{D42A27DB-BD31-4B8C-83A1-F6EECF244321}">
                <p14:modId xmlns:p14="http://schemas.microsoft.com/office/powerpoint/2010/main" val="3866727990"/>
              </p:ext>
            </p:extLst>
          </p:nvPr>
        </p:nvGraphicFramePr>
        <p:xfrm>
          <a:off x="9349914" y="2622420"/>
          <a:ext cx="1894349" cy="120032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10" name="Diagram 9"/>
          <p:cNvGraphicFramePr/>
          <p:nvPr>
            <p:extLst>
              <p:ext uri="{D42A27DB-BD31-4B8C-83A1-F6EECF244321}">
                <p14:modId xmlns:p14="http://schemas.microsoft.com/office/powerpoint/2010/main" val="4255295644"/>
              </p:ext>
            </p:extLst>
          </p:nvPr>
        </p:nvGraphicFramePr>
        <p:xfrm>
          <a:off x="900113" y="2857980"/>
          <a:ext cx="2280409" cy="1200329"/>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graphicFrame>
        <p:nvGraphicFramePr>
          <p:cNvPr id="8" name="Diagram 7"/>
          <p:cNvGraphicFramePr/>
          <p:nvPr>
            <p:extLst>
              <p:ext uri="{D42A27DB-BD31-4B8C-83A1-F6EECF244321}">
                <p14:modId xmlns:p14="http://schemas.microsoft.com/office/powerpoint/2010/main" val="3153511324"/>
              </p:ext>
            </p:extLst>
          </p:nvPr>
        </p:nvGraphicFramePr>
        <p:xfrm>
          <a:off x="2900363" y="5036960"/>
          <a:ext cx="2079345" cy="1200329"/>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pic>
        <p:nvPicPr>
          <p:cNvPr id="12" name="Picture 11"/>
          <p:cNvPicPr>
            <a:picLocks noChangeAspect="1"/>
          </p:cNvPicPr>
          <p:nvPr/>
        </p:nvPicPr>
        <p:blipFill>
          <a:blip r:embed="rId27"/>
          <a:stretch>
            <a:fillRect/>
          </a:stretch>
        </p:blipFill>
        <p:spPr>
          <a:xfrm>
            <a:off x="5254814" y="2652253"/>
            <a:ext cx="1682371" cy="1057787"/>
          </a:xfrm>
          <a:prstGeom prst="rect">
            <a:avLst/>
          </a:prstGeom>
        </p:spPr>
      </p:pic>
      <p:graphicFrame>
        <p:nvGraphicFramePr>
          <p:cNvPr id="7" name="Diagram 6"/>
          <p:cNvGraphicFramePr/>
          <p:nvPr>
            <p:extLst>
              <p:ext uri="{D42A27DB-BD31-4B8C-83A1-F6EECF244321}">
                <p14:modId xmlns:p14="http://schemas.microsoft.com/office/powerpoint/2010/main" val="1414843720"/>
              </p:ext>
            </p:extLst>
          </p:nvPr>
        </p:nvGraphicFramePr>
        <p:xfrm>
          <a:off x="5787721" y="3736544"/>
          <a:ext cx="1743379" cy="994206"/>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6" name="Diagram 5"/>
          <p:cNvGraphicFramePr/>
          <p:nvPr>
            <p:extLst/>
          </p:nvPr>
        </p:nvGraphicFramePr>
        <p:xfrm>
          <a:off x="426440" y="332547"/>
          <a:ext cx="3227753" cy="1746807"/>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spTree>
    <p:extLst>
      <p:ext uri="{BB962C8B-B14F-4D97-AF65-F5344CB8AC3E}">
        <p14:creationId xmlns:p14="http://schemas.microsoft.com/office/powerpoint/2010/main" val="1173355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105868907"/>
              </p:ext>
            </p:extLst>
          </p:nvPr>
        </p:nvGraphicFramePr>
        <p:xfrm>
          <a:off x="609600" y="274638"/>
          <a:ext cx="8820150"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stretch>
            <a:fillRect/>
          </a:stretch>
        </p:blipFill>
        <p:spPr>
          <a:xfrm>
            <a:off x="3079015" y="1417638"/>
            <a:ext cx="7984857" cy="5182898"/>
          </a:xfrm>
          <a:prstGeom prst="rect">
            <a:avLst/>
          </a:prstGeom>
        </p:spPr>
      </p:pic>
      <p:sp>
        <p:nvSpPr>
          <p:cNvPr id="5" name="TextBox 4"/>
          <p:cNvSpPr txBox="1"/>
          <p:nvPr/>
        </p:nvSpPr>
        <p:spPr>
          <a:xfrm>
            <a:off x="131860" y="6350366"/>
            <a:ext cx="2453749" cy="307777"/>
          </a:xfrm>
          <a:prstGeom prst="rect">
            <a:avLst/>
          </a:prstGeom>
          <a:noFill/>
        </p:spPr>
        <p:txBody>
          <a:bodyPr wrap="none" rtlCol="0">
            <a:spAutoFit/>
          </a:bodyPr>
          <a:lstStyle/>
          <a:p>
            <a:r>
              <a:rPr lang="en-US" sz="1400" dirty="0"/>
              <a:t>Nature Communications, 2016.</a:t>
            </a:r>
          </a:p>
        </p:txBody>
      </p:sp>
    </p:spTree>
    <p:extLst>
      <p:ext uri="{BB962C8B-B14F-4D97-AF65-F5344CB8AC3E}">
        <p14:creationId xmlns:p14="http://schemas.microsoft.com/office/powerpoint/2010/main" val="2001288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281274626"/>
              </p:ext>
            </p:extLst>
          </p:nvPr>
        </p:nvGraphicFramePr>
        <p:xfrm>
          <a:off x="581025" y="450166"/>
          <a:ext cx="8848725"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2"/>
          <p:cNvPicPr>
            <a:picLocks noChangeAspect="1"/>
          </p:cNvPicPr>
          <p:nvPr/>
        </p:nvPicPr>
        <p:blipFill>
          <a:blip r:embed="rId7"/>
          <a:stretch>
            <a:fillRect/>
          </a:stretch>
        </p:blipFill>
        <p:spPr>
          <a:xfrm>
            <a:off x="0" y="2236355"/>
            <a:ext cx="11132782" cy="3831936"/>
          </a:xfrm>
          <a:prstGeom prst="rect">
            <a:avLst/>
          </a:prstGeom>
        </p:spPr>
      </p:pic>
      <p:sp>
        <p:nvSpPr>
          <p:cNvPr id="6" name="TextBox 5">
            <a:extLst>
              <a:ext uri="{FF2B5EF4-FFF2-40B4-BE49-F238E27FC236}">
                <a16:creationId xmlns:a16="http://schemas.microsoft.com/office/drawing/2014/main" xmlns="" id="{19DC071F-8138-4493-9EDC-6EBA58314EED}"/>
              </a:ext>
            </a:extLst>
          </p:cNvPr>
          <p:cNvSpPr txBox="1"/>
          <p:nvPr/>
        </p:nvSpPr>
        <p:spPr>
          <a:xfrm>
            <a:off x="131860" y="6350366"/>
            <a:ext cx="2453749" cy="307777"/>
          </a:xfrm>
          <a:prstGeom prst="rect">
            <a:avLst/>
          </a:prstGeom>
          <a:noFill/>
        </p:spPr>
        <p:txBody>
          <a:bodyPr wrap="none" rtlCol="0">
            <a:spAutoFit/>
          </a:bodyPr>
          <a:lstStyle/>
          <a:p>
            <a:r>
              <a:rPr lang="en-US" sz="1400" dirty="0"/>
              <a:t>Nature Communications, 2016.</a:t>
            </a:r>
          </a:p>
        </p:txBody>
      </p:sp>
    </p:spTree>
    <p:extLst>
      <p:ext uri="{BB962C8B-B14F-4D97-AF65-F5344CB8AC3E}">
        <p14:creationId xmlns:p14="http://schemas.microsoft.com/office/powerpoint/2010/main" val="1769814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896555630"/>
              </p:ext>
            </p:extLst>
          </p:nvPr>
        </p:nvGraphicFramePr>
        <p:xfrm>
          <a:off x="600989" y="642646"/>
          <a:ext cx="8689061"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1" name="Content Placeholder 10"/>
          <p:cNvGraphicFramePr>
            <a:graphicFrameLocks noGrp="1"/>
          </p:cNvGraphicFramePr>
          <p:nvPr>
            <p:ph idx="1"/>
            <p:extLst>
              <p:ext uri="{D42A27DB-BD31-4B8C-83A1-F6EECF244321}">
                <p14:modId xmlns:p14="http://schemas.microsoft.com/office/powerpoint/2010/main" val="4026280336"/>
              </p:ext>
            </p:extLst>
          </p:nvPr>
        </p:nvGraphicFramePr>
        <p:xfrm>
          <a:off x="4790940" y="1996225"/>
          <a:ext cx="6791459" cy="41299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8" name="Slide Number Placeholder 7"/>
          <p:cNvSpPr>
            <a:spLocks noGrp="1"/>
          </p:cNvSpPr>
          <p:nvPr>
            <p:ph type="sldNum" sz="quarter" idx="10"/>
          </p:nvPr>
        </p:nvSpPr>
        <p:spPr/>
        <p:txBody>
          <a:bodyPr/>
          <a:lstStyle/>
          <a:p>
            <a:fld id="{1738F331-E7E5-4354-9E90-45D82DBE22B4}" type="slidenum">
              <a:rPr lang="en-US" smtClean="0"/>
              <a:pPr/>
              <a:t>8</a:t>
            </a:fld>
            <a:endParaRPr lang="en-US" dirty="0"/>
          </a:p>
        </p:txBody>
      </p:sp>
      <p:pic>
        <p:nvPicPr>
          <p:cNvPr id="12" name="Picture 7"/>
          <p:cNvPicPr>
            <a:picLocks noChangeAspect="1" noChangeArrowheads="1"/>
          </p:cNvPicPr>
          <p:nvPr/>
        </p:nvPicPr>
        <p:blipFill>
          <a:blip r:embed="rId12" cstate="print"/>
          <a:srcRect t="11364" b="6061"/>
          <a:stretch>
            <a:fillRect/>
          </a:stretch>
        </p:blipFill>
        <p:spPr bwMode="auto">
          <a:xfrm flipV="1">
            <a:off x="13867" y="2718067"/>
            <a:ext cx="4777073" cy="2686254"/>
          </a:xfrm>
          <a:prstGeom prst="rect">
            <a:avLst/>
          </a:prstGeom>
          <a:noFill/>
          <a:ln w="9525">
            <a:noFill/>
            <a:miter lim="800000"/>
            <a:headEnd/>
            <a:tailEnd/>
          </a:ln>
        </p:spPr>
      </p:pic>
    </p:spTree>
    <p:extLst>
      <p:ext uri="{BB962C8B-B14F-4D97-AF65-F5344CB8AC3E}">
        <p14:creationId xmlns:p14="http://schemas.microsoft.com/office/powerpoint/2010/main" val="366726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070681358"/>
              </p:ext>
            </p:extLst>
          </p:nvPr>
        </p:nvGraphicFramePr>
        <p:xfrm>
          <a:off x="578018" y="237566"/>
          <a:ext cx="8921365"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idx="1"/>
            <p:extLst>
              <p:ext uri="{D42A27DB-BD31-4B8C-83A1-F6EECF244321}">
                <p14:modId xmlns:p14="http://schemas.microsoft.com/office/powerpoint/2010/main" val="971170086"/>
              </p:ext>
            </p:extLst>
          </p:nvPr>
        </p:nvGraphicFramePr>
        <p:xfrm>
          <a:off x="1955410" y="1690688"/>
          <a:ext cx="9861452" cy="487892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 name="Content Placeholder 4"/>
          <p:cNvPicPr>
            <a:picLocks/>
          </p:cNvPicPr>
          <p:nvPr/>
        </p:nvPicPr>
        <p:blipFill rotWithShape="1">
          <a:blip r:embed="rId12">
            <a:extLst>
              <a:ext uri="{28A0092B-C50C-407E-A947-70E740481C1C}">
                <a14:useLocalDpi xmlns:a14="http://schemas.microsoft.com/office/drawing/2010/main"/>
              </a:ext>
            </a:extLst>
          </a:blip>
          <a:srcRect l="49648" t="21491"/>
          <a:stretch/>
        </p:blipFill>
        <p:spPr bwMode="auto">
          <a:xfrm>
            <a:off x="7806983" y="4753661"/>
            <a:ext cx="1872175" cy="1842868"/>
          </a:xfrm>
          <a:prstGeom prst="rect">
            <a:avLst/>
          </a:prstGeom>
          <a:noFill/>
          <a:ln w="19050">
            <a:solidFill>
              <a:schemeClr val="tx1"/>
            </a:solidFill>
          </a:ln>
        </p:spPr>
      </p:pic>
      <p:pic>
        <p:nvPicPr>
          <p:cNvPr id="6" name="Picture 5"/>
          <p:cNvPicPr>
            <a:picLocks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1738194" y="3360649"/>
            <a:ext cx="2670074" cy="1755841"/>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14" cstate="print">
            <a:extLst>
              <a:ext uri="{28A0092B-C50C-407E-A947-70E740481C1C}">
                <a14:useLocalDpi xmlns:a14="http://schemas.microsoft.com/office/drawing/2010/main"/>
              </a:ext>
            </a:extLst>
          </a:blip>
          <a:srcRect r="72255" b="72937"/>
          <a:stretch/>
        </p:blipFill>
        <p:spPr bwMode="auto">
          <a:xfrm>
            <a:off x="7610622" y="1740862"/>
            <a:ext cx="2264898" cy="1606484"/>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630099" y="5116490"/>
            <a:ext cx="886264" cy="369332"/>
          </a:xfrm>
          <a:prstGeom prst="rect">
            <a:avLst/>
          </a:prstGeom>
          <a:noFill/>
        </p:spPr>
        <p:txBody>
          <a:bodyPr wrap="square" rtlCol="0">
            <a:spAutoFit/>
          </a:bodyPr>
          <a:lstStyle/>
          <a:p>
            <a:pPr algn="ctr"/>
            <a:r>
              <a:rPr lang="en-US" b="1" dirty="0"/>
              <a:t>VEGF</a:t>
            </a:r>
          </a:p>
        </p:txBody>
      </p:sp>
      <p:sp>
        <p:nvSpPr>
          <p:cNvPr id="9" name="TextBox 8"/>
          <p:cNvSpPr txBox="1"/>
          <p:nvPr/>
        </p:nvSpPr>
        <p:spPr>
          <a:xfrm>
            <a:off x="7394211" y="4303577"/>
            <a:ext cx="2631582" cy="369332"/>
          </a:xfrm>
          <a:prstGeom prst="rect">
            <a:avLst/>
          </a:prstGeom>
          <a:noFill/>
        </p:spPr>
        <p:txBody>
          <a:bodyPr wrap="square" rtlCol="0">
            <a:spAutoFit/>
          </a:bodyPr>
          <a:lstStyle/>
          <a:p>
            <a:pPr algn="ctr"/>
            <a:r>
              <a:rPr lang="en-US" b="1" dirty="0"/>
              <a:t>T regulatory cells (Tregs)</a:t>
            </a:r>
          </a:p>
        </p:txBody>
      </p:sp>
      <p:sp>
        <p:nvSpPr>
          <p:cNvPr id="10" name="TextBox 9"/>
          <p:cNvSpPr txBox="1"/>
          <p:nvPr/>
        </p:nvSpPr>
        <p:spPr>
          <a:xfrm>
            <a:off x="7952473" y="3415754"/>
            <a:ext cx="1568300" cy="369332"/>
          </a:xfrm>
          <a:prstGeom prst="rect">
            <a:avLst/>
          </a:prstGeom>
          <a:noFill/>
        </p:spPr>
        <p:txBody>
          <a:bodyPr wrap="square" rtlCol="0">
            <a:spAutoFit/>
          </a:bodyPr>
          <a:lstStyle/>
          <a:p>
            <a:pPr algn="ctr"/>
            <a:r>
              <a:rPr lang="en-US" b="1" dirty="0"/>
              <a:t>CD markers</a:t>
            </a:r>
          </a:p>
        </p:txBody>
      </p:sp>
    </p:spTree>
    <p:extLst>
      <p:ext uri="{BB962C8B-B14F-4D97-AF65-F5344CB8AC3E}">
        <p14:creationId xmlns:p14="http://schemas.microsoft.com/office/powerpoint/2010/main" val="18383838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8C7E0357-C62D-42D4-834C-8FB62AB1CB16}" type="slidenum">
              <a:rPr lang="en-US" smtClean="0">
                <a:solidFill>
                  <a:srgbClr val="1F497D"/>
                </a:solidFill>
              </a:rPr>
              <a:pPr>
                <a:defRPr/>
              </a:pPr>
              <a:t>10</a:t>
            </a:fld>
            <a:endParaRPr lang="en-US" dirty="0">
              <a:solidFill>
                <a:srgbClr val="1F497D"/>
              </a:solidFill>
            </a:endParaRPr>
          </a:p>
        </p:txBody>
      </p:sp>
      <p:graphicFrame>
        <p:nvGraphicFramePr>
          <p:cNvPr id="12" name="Diagram 11">
            <a:extLst>
              <a:ext uri="{FF2B5EF4-FFF2-40B4-BE49-F238E27FC236}">
                <a16:creationId xmlns:a16="http://schemas.microsoft.com/office/drawing/2014/main" xmlns="" id="{E465FE56-38F8-45E2-AFF3-DC1706DF1E92}"/>
              </a:ext>
            </a:extLst>
          </p:cNvPr>
          <p:cNvGraphicFramePr/>
          <p:nvPr>
            <p:extLst>
              <p:ext uri="{D42A27DB-BD31-4B8C-83A1-F6EECF244321}">
                <p14:modId xmlns:p14="http://schemas.microsoft.com/office/powerpoint/2010/main" val="1489817587"/>
              </p:ext>
            </p:extLst>
          </p:nvPr>
        </p:nvGraphicFramePr>
        <p:xfrm>
          <a:off x="274052" y="545177"/>
          <a:ext cx="11162938" cy="3629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 name="Diagram 1"/>
          <p:cNvGraphicFramePr/>
          <p:nvPr>
            <p:extLst>
              <p:ext uri="{D42A27DB-BD31-4B8C-83A1-F6EECF244321}">
                <p14:modId xmlns:p14="http://schemas.microsoft.com/office/powerpoint/2010/main" val="1631170138"/>
              </p:ext>
            </p:extLst>
          </p:nvPr>
        </p:nvGraphicFramePr>
        <p:xfrm>
          <a:off x="562113" y="186487"/>
          <a:ext cx="8727661" cy="1143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5" name="Chart 4"/>
          <p:cNvGraphicFramePr>
            <a:graphicFrameLocks/>
          </p:cNvGraphicFramePr>
          <p:nvPr>
            <p:extLst>
              <p:ext uri="{D42A27DB-BD31-4B8C-83A1-F6EECF244321}">
                <p14:modId xmlns:p14="http://schemas.microsoft.com/office/powerpoint/2010/main" val="481897205"/>
              </p:ext>
            </p:extLst>
          </p:nvPr>
        </p:nvGraphicFramePr>
        <p:xfrm>
          <a:off x="2489714" y="2359864"/>
          <a:ext cx="9444942" cy="4209849"/>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p:cNvSpPr txBox="1"/>
          <p:nvPr/>
        </p:nvSpPr>
        <p:spPr>
          <a:xfrm>
            <a:off x="379562" y="5934456"/>
            <a:ext cx="2555662" cy="369332"/>
          </a:xfrm>
          <a:prstGeom prst="rect">
            <a:avLst/>
          </a:prstGeom>
          <a:noFill/>
        </p:spPr>
        <p:txBody>
          <a:bodyPr wrap="square" rtlCol="0">
            <a:spAutoFit/>
          </a:bodyPr>
          <a:lstStyle/>
          <a:p>
            <a:r>
              <a:rPr lang="en-US" dirty="0"/>
              <a:t># of Study Participants</a:t>
            </a:r>
          </a:p>
        </p:txBody>
      </p:sp>
      <p:sp>
        <p:nvSpPr>
          <p:cNvPr id="3" name="Rectangle 2"/>
          <p:cNvSpPr/>
          <p:nvPr/>
        </p:nvSpPr>
        <p:spPr>
          <a:xfrm>
            <a:off x="6809317" y="4174552"/>
            <a:ext cx="6096000" cy="646331"/>
          </a:xfrm>
          <a:prstGeom prst="rect">
            <a:avLst/>
          </a:prstGeom>
        </p:spPr>
        <p:txBody>
          <a:bodyPr>
            <a:spAutoFit/>
          </a:bodyPr>
          <a:lstStyle/>
          <a:p>
            <a:r>
              <a:rPr lang="en-US" b="1" dirty="0">
                <a:solidFill>
                  <a:schemeClr val="bg1"/>
                </a:solidFill>
              </a:rPr>
              <a:t>Repeat dosing</a:t>
            </a:r>
          </a:p>
          <a:p>
            <a:r>
              <a:rPr lang="en-US" b="1" dirty="0">
                <a:solidFill>
                  <a:schemeClr val="bg1"/>
                </a:solidFill>
              </a:rPr>
              <a:t>Rapid progressors</a:t>
            </a:r>
          </a:p>
        </p:txBody>
      </p:sp>
    </p:spTree>
    <p:extLst>
      <p:ext uri="{BB962C8B-B14F-4D97-AF65-F5344CB8AC3E}">
        <p14:creationId xmlns:p14="http://schemas.microsoft.com/office/powerpoint/2010/main" val="545021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nvPr>
        </p:nvGraphicFramePr>
        <p:xfrm>
          <a:off x="692727" y="2867914"/>
          <a:ext cx="10679550" cy="204470"/>
        </p:xfrm>
        <a:graphic>
          <a:graphicData uri="http://schemas.openxmlformats.org/drawingml/2006/table">
            <a:tbl>
              <a:tblPr firstRow="1" bandRow="1">
                <a:tableStyleId>{5C22544A-7EE6-4342-B048-85BDC9FD1C3A}</a:tableStyleId>
              </a:tblPr>
              <a:tblGrid>
                <a:gridCol w="1067955">
                  <a:extLst>
                    <a:ext uri="{9D8B030D-6E8A-4147-A177-3AD203B41FA5}">
                      <a16:colId xmlns:a16="http://schemas.microsoft.com/office/drawing/2014/main" xmlns="" val="20000"/>
                    </a:ext>
                  </a:extLst>
                </a:gridCol>
                <a:gridCol w="1067955">
                  <a:extLst>
                    <a:ext uri="{9D8B030D-6E8A-4147-A177-3AD203B41FA5}">
                      <a16:colId xmlns:a16="http://schemas.microsoft.com/office/drawing/2014/main" xmlns="" val="20001"/>
                    </a:ext>
                  </a:extLst>
                </a:gridCol>
                <a:gridCol w="1067955">
                  <a:extLst>
                    <a:ext uri="{9D8B030D-6E8A-4147-A177-3AD203B41FA5}">
                      <a16:colId xmlns:a16="http://schemas.microsoft.com/office/drawing/2014/main" xmlns="" val="20002"/>
                    </a:ext>
                  </a:extLst>
                </a:gridCol>
                <a:gridCol w="1067955">
                  <a:extLst>
                    <a:ext uri="{9D8B030D-6E8A-4147-A177-3AD203B41FA5}">
                      <a16:colId xmlns:a16="http://schemas.microsoft.com/office/drawing/2014/main" xmlns="" val="20003"/>
                    </a:ext>
                  </a:extLst>
                </a:gridCol>
                <a:gridCol w="1067955">
                  <a:extLst>
                    <a:ext uri="{9D8B030D-6E8A-4147-A177-3AD203B41FA5}">
                      <a16:colId xmlns:a16="http://schemas.microsoft.com/office/drawing/2014/main" xmlns="" val="20004"/>
                    </a:ext>
                  </a:extLst>
                </a:gridCol>
                <a:gridCol w="1067955">
                  <a:extLst>
                    <a:ext uri="{9D8B030D-6E8A-4147-A177-3AD203B41FA5}">
                      <a16:colId xmlns:a16="http://schemas.microsoft.com/office/drawing/2014/main" xmlns="" val="20005"/>
                    </a:ext>
                  </a:extLst>
                </a:gridCol>
                <a:gridCol w="1067955">
                  <a:extLst>
                    <a:ext uri="{9D8B030D-6E8A-4147-A177-3AD203B41FA5}">
                      <a16:colId xmlns:a16="http://schemas.microsoft.com/office/drawing/2014/main" xmlns="" val="20006"/>
                    </a:ext>
                  </a:extLst>
                </a:gridCol>
                <a:gridCol w="1067955">
                  <a:extLst>
                    <a:ext uri="{9D8B030D-6E8A-4147-A177-3AD203B41FA5}">
                      <a16:colId xmlns:a16="http://schemas.microsoft.com/office/drawing/2014/main" xmlns="" val="20007"/>
                    </a:ext>
                  </a:extLst>
                </a:gridCol>
                <a:gridCol w="1067955">
                  <a:extLst>
                    <a:ext uri="{9D8B030D-6E8A-4147-A177-3AD203B41FA5}">
                      <a16:colId xmlns:a16="http://schemas.microsoft.com/office/drawing/2014/main" xmlns="" val="20008"/>
                    </a:ext>
                  </a:extLst>
                </a:gridCol>
                <a:gridCol w="1067955">
                  <a:extLst>
                    <a:ext uri="{9D8B030D-6E8A-4147-A177-3AD203B41FA5}">
                      <a16:colId xmlns:a16="http://schemas.microsoft.com/office/drawing/2014/main" xmlns="" val="20009"/>
                    </a:ext>
                  </a:extLst>
                </a:gridCol>
              </a:tblGrid>
              <a:tr h="204470">
                <a:tc>
                  <a:txBody>
                    <a:bodyPr/>
                    <a:lstStyle/>
                    <a:p>
                      <a:endParaRPr lang="en-US" sz="700" dirty="0"/>
                    </a:p>
                  </a:txBody>
                  <a:tcPr>
                    <a:lnL w="12700" cap="flat" cmpd="sng" algn="ctr">
                      <a:solidFill>
                        <a:prstClr val="white">
                          <a:lumMod val="50000"/>
                        </a:prstClr>
                      </a:solidFill>
                      <a:prstDash val="solid"/>
                      <a:round/>
                      <a:headEnd type="none" w="med" len="med"/>
                      <a:tailEnd type="none" w="med" len="med"/>
                    </a:lnL>
                    <a:lnR w="6350" cap="flat" cmpd="sng" algn="ctr">
                      <a:solidFill>
                        <a:prstClr val="white">
                          <a:lumMod val="50000"/>
                        </a:prstClr>
                      </a:solidFill>
                      <a:prstDash val="sysDot"/>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6350" cap="flat" cmpd="sng" algn="ctr">
                      <a:solidFill>
                        <a:prstClr val="white">
                          <a:lumMod val="50000"/>
                        </a:prstClr>
                      </a:solidFill>
                      <a:prstDash val="sysDot"/>
                      <a:round/>
                      <a:headEnd type="none" w="med" len="med"/>
                      <a:tailEnd type="none" w="med" len="med"/>
                    </a:lnL>
                    <a:lnR w="12700" cap="flat" cmpd="sng" algn="ctr">
                      <a:solidFill>
                        <a:prstClr val="white">
                          <a:lumMod val="50000"/>
                        </a:prst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12700" cap="flat" cmpd="sng" algn="ctr">
                      <a:solidFill>
                        <a:prstClr val="white">
                          <a:lumMod val="50000"/>
                        </a:prstClr>
                      </a:solidFill>
                      <a:prstDash val="solid"/>
                      <a:round/>
                      <a:headEnd type="none" w="med" len="med"/>
                      <a:tailEnd type="none" w="med" len="med"/>
                    </a:lnL>
                    <a:lnR w="12700" cap="flat" cmpd="sng" algn="ctr">
                      <a:solidFill>
                        <a:prstClr val="white">
                          <a:lumMod val="50000"/>
                        </a:prst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12700" cap="flat" cmpd="sng" algn="ctr">
                      <a:solidFill>
                        <a:prstClr val="white">
                          <a:lumMod val="50000"/>
                        </a:prstClr>
                      </a:solidFill>
                      <a:prstDash val="solid"/>
                      <a:round/>
                      <a:headEnd type="none" w="med" len="med"/>
                      <a:tailEnd type="none" w="med" len="med"/>
                    </a:lnL>
                    <a:lnR w="6350" cap="flat" cmpd="sng" algn="ctr">
                      <a:solidFill>
                        <a:prstClr val="white">
                          <a:lumMod val="50000"/>
                        </a:prstClr>
                      </a:solidFill>
                      <a:prstDash val="sysDot"/>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6350" cap="flat" cmpd="sng" algn="ctr">
                      <a:solidFill>
                        <a:prstClr val="white">
                          <a:lumMod val="50000"/>
                        </a:prstClr>
                      </a:solidFill>
                      <a:prstDash val="sysDot"/>
                      <a:round/>
                      <a:headEnd type="none" w="med" len="med"/>
                      <a:tailEnd type="none" w="med" len="med"/>
                    </a:lnL>
                    <a:lnR w="6350" cap="flat" cmpd="sng" algn="ctr">
                      <a:solidFill>
                        <a:prstClr val="white">
                          <a:lumMod val="50000"/>
                        </a:prstClr>
                      </a:solidFill>
                      <a:prstDash val="sysDot"/>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6350" cap="flat" cmpd="sng" algn="ctr">
                      <a:solidFill>
                        <a:prstClr val="white">
                          <a:lumMod val="50000"/>
                        </a:prstClr>
                      </a:solidFill>
                      <a:prstDash val="sysDot"/>
                      <a:round/>
                      <a:headEnd type="none" w="med" len="med"/>
                      <a:tailEnd type="none" w="med" len="med"/>
                    </a:lnL>
                    <a:lnR w="6350" cap="flat" cmpd="sng" algn="ctr">
                      <a:solidFill>
                        <a:prstClr val="white">
                          <a:lumMod val="50000"/>
                        </a:prstClr>
                      </a:solidFill>
                      <a:prstDash val="sysDot"/>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6350" cap="flat" cmpd="sng" algn="ctr">
                      <a:solidFill>
                        <a:prstClr val="white">
                          <a:lumMod val="50000"/>
                        </a:prstClr>
                      </a:solidFill>
                      <a:prstDash val="sysDot"/>
                      <a:round/>
                      <a:headEnd type="none" w="med" len="med"/>
                      <a:tailEnd type="none" w="med" len="med"/>
                    </a:lnL>
                    <a:lnR w="6350" cap="flat" cmpd="sng" algn="ctr">
                      <a:solidFill>
                        <a:prstClr val="white">
                          <a:lumMod val="50000"/>
                        </a:prstClr>
                      </a:solidFill>
                      <a:prstDash val="sysDot"/>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6350" cap="flat" cmpd="sng" algn="ctr">
                      <a:solidFill>
                        <a:prstClr val="white">
                          <a:lumMod val="50000"/>
                        </a:prstClr>
                      </a:solidFill>
                      <a:prstDash val="sysDot"/>
                      <a:round/>
                      <a:headEnd type="none" w="med" len="med"/>
                      <a:tailEnd type="none" w="med" len="med"/>
                    </a:lnL>
                    <a:lnR w="6350" cap="flat" cmpd="sng" algn="ctr">
                      <a:solidFill>
                        <a:prstClr val="white">
                          <a:lumMod val="50000"/>
                        </a:prstClr>
                      </a:solidFill>
                      <a:prstDash val="sysDot"/>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6350" cap="flat" cmpd="sng" algn="ctr">
                      <a:solidFill>
                        <a:prstClr val="white">
                          <a:lumMod val="50000"/>
                        </a:prstClr>
                      </a:solidFill>
                      <a:prstDash val="sysDot"/>
                      <a:round/>
                      <a:headEnd type="none" w="med" len="med"/>
                      <a:tailEnd type="none" w="med" len="med"/>
                    </a:lnL>
                    <a:lnR w="6350" cap="flat" cmpd="sng" algn="ctr">
                      <a:solidFill>
                        <a:prstClr val="white">
                          <a:lumMod val="50000"/>
                        </a:prstClr>
                      </a:solidFill>
                      <a:prstDash val="sysDot"/>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tc>
                  <a:txBody>
                    <a:bodyPr/>
                    <a:lstStyle/>
                    <a:p>
                      <a:endParaRPr lang="en-US" sz="700" dirty="0"/>
                    </a:p>
                  </a:txBody>
                  <a:tcPr>
                    <a:lnL w="6350" cap="flat" cmpd="sng" algn="ctr">
                      <a:solidFill>
                        <a:prstClr val="white">
                          <a:lumMod val="50000"/>
                        </a:prstClr>
                      </a:solidFill>
                      <a:prstDash val="sysDot"/>
                      <a:round/>
                      <a:headEnd type="none" w="med" len="med"/>
                      <a:tailEnd type="none" w="med" len="med"/>
                    </a:lnL>
                    <a:lnR w="12700" cap="flat" cmpd="sng" algn="ctr">
                      <a:solidFill>
                        <a:prstClr val="white">
                          <a:lumMod val="50000"/>
                        </a:prstClr>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bl>
          </a:graphicData>
        </a:graphic>
      </p:graphicFrame>
      <p:graphicFrame>
        <p:nvGraphicFramePr>
          <p:cNvPr id="3" name="Diagram 2"/>
          <p:cNvGraphicFramePr/>
          <p:nvPr>
            <p:extLst>
              <p:ext uri="{D42A27DB-BD31-4B8C-83A1-F6EECF244321}">
                <p14:modId xmlns:p14="http://schemas.microsoft.com/office/powerpoint/2010/main" val="1674159971"/>
              </p:ext>
            </p:extLst>
          </p:nvPr>
        </p:nvGraphicFramePr>
        <p:xfrm>
          <a:off x="726811" y="419175"/>
          <a:ext cx="8570496" cy="1325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p:cNvSpPr>
            <a:spLocks noGrp="1"/>
          </p:cNvSpPr>
          <p:nvPr>
            <p:ph type="sldNum" sz="quarter" idx="10"/>
          </p:nvPr>
        </p:nvSpPr>
        <p:spPr/>
        <p:txBody>
          <a:bodyPr/>
          <a:lstStyle/>
          <a:p>
            <a:pPr>
              <a:defRPr/>
            </a:pPr>
            <a:fld id="{8C7E0357-C62D-42D4-834C-8FB62AB1CB16}" type="slidenum">
              <a:rPr lang="en-US" smtClean="0">
                <a:solidFill>
                  <a:srgbClr val="1F497D"/>
                </a:solidFill>
              </a:rPr>
              <a:pPr>
                <a:defRPr/>
              </a:pPr>
              <a:t>11</a:t>
            </a:fld>
            <a:endParaRPr lang="en-US" dirty="0">
              <a:solidFill>
                <a:srgbClr val="1F497D"/>
              </a:solidFill>
            </a:endParaRPr>
          </a:p>
        </p:txBody>
      </p:sp>
      <p:grpSp>
        <p:nvGrpSpPr>
          <p:cNvPr id="37" name="Group 36"/>
          <p:cNvGrpSpPr/>
          <p:nvPr/>
        </p:nvGrpSpPr>
        <p:grpSpPr>
          <a:xfrm>
            <a:off x="63689" y="2297294"/>
            <a:ext cx="11941695" cy="1826979"/>
            <a:chOff x="63689" y="3912864"/>
            <a:chExt cx="11941695" cy="1826979"/>
          </a:xfrm>
        </p:grpSpPr>
        <p:sp>
          <p:nvSpPr>
            <p:cNvPr id="5" name="Right Arrow 4"/>
            <p:cNvSpPr/>
            <p:nvPr/>
          </p:nvSpPr>
          <p:spPr>
            <a:xfrm>
              <a:off x="138545" y="4329545"/>
              <a:ext cx="11718637" cy="357910"/>
            </a:xfrm>
            <a:prstGeom prst="rightArrow">
              <a:avLst>
                <a:gd name="adj1" fmla="val 11291"/>
                <a:gd name="adj2" fmla="val 50000"/>
              </a:avLst>
            </a:prstGeom>
            <a:solidFill>
              <a:srgbClr val="188C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Pentagon 5"/>
            <p:cNvSpPr/>
            <p:nvPr/>
          </p:nvSpPr>
          <p:spPr>
            <a:xfrm rot="5400000">
              <a:off x="425648" y="3663298"/>
              <a:ext cx="548882" cy="1060704"/>
            </a:xfrm>
            <a:prstGeom prst="homePlat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TextBox 7"/>
            <p:cNvSpPr txBox="1"/>
            <p:nvPr/>
          </p:nvSpPr>
          <p:spPr>
            <a:xfrm>
              <a:off x="303111" y="3912864"/>
              <a:ext cx="819868" cy="430887"/>
            </a:xfrm>
            <a:prstGeom prst="rect">
              <a:avLst/>
            </a:prstGeom>
            <a:noFill/>
          </p:spPr>
          <p:txBody>
            <a:bodyPr wrap="none" rtlCol="0">
              <a:spAutoFit/>
            </a:bodyPr>
            <a:lstStyle/>
            <a:p>
              <a:pPr algn="ctr"/>
              <a:r>
                <a:rPr lang="en-US" sz="1100" dirty="0">
                  <a:solidFill>
                    <a:schemeClr val="bg1"/>
                  </a:solidFill>
                  <a:latin typeface="Arial"/>
                  <a:cs typeface="Arial"/>
                </a:rPr>
                <a:t>Screening</a:t>
              </a:r>
            </a:p>
            <a:p>
              <a:pPr algn="ctr"/>
              <a:r>
                <a:rPr lang="en-US" sz="1100" dirty="0">
                  <a:solidFill>
                    <a:schemeClr val="bg1"/>
                  </a:solidFill>
                  <a:latin typeface="Arial"/>
                  <a:cs typeface="Arial"/>
                </a:rPr>
                <a:t>(V1)</a:t>
              </a:r>
            </a:p>
          </p:txBody>
        </p:sp>
        <p:sp>
          <p:nvSpPr>
            <p:cNvPr id="9" name="Pentagon 8"/>
            <p:cNvSpPr/>
            <p:nvPr/>
          </p:nvSpPr>
          <p:spPr>
            <a:xfrm rot="5400000">
              <a:off x="2554354" y="3666281"/>
              <a:ext cx="548882" cy="1060704"/>
            </a:xfrm>
            <a:prstGeom prst="homePlat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TextBox 9"/>
            <p:cNvSpPr txBox="1"/>
            <p:nvPr/>
          </p:nvSpPr>
          <p:spPr>
            <a:xfrm>
              <a:off x="2567454" y="3912864"/>
              <a:ext cx="505267" cy="430887"/>
            </a:xfrm>
            <a:prstGeom prst="rect">
              <a:avLst/>
            </a:prstGeom>
            <a:noFill/>
          </p:spPr>
          <p:txBody>
            <a:bodyPr wrap="none" rtlCol="0">
              <a:spAutoFit/>
            </a:bodyPr>
            <a:lstStyle/>
            <a:p>
              <a:pPr algn="ctr"/>
              <a:r>
                <a:rPr lang="en-US" sz="1100" dirty="0">
                  <a:solidFill>
                    <a:schemeClr val="bg1"/>
                  </a:solidFill>
                  <a:latin typeface="Arial"/>
                  <a:cs typeface="Arial"/>
                </a:rPr>
                <a:t>BMA</a:t>
              </a:r>
            </a:p>
            <a:p>
              <a:pPr algn="ctr"/>
              <a:r>
                <a:rPr lang="en-US" sz="1100" dirty="0">
                  <a:solidFill>
                    <a:schemeClr val="bg1"/>
                  </a:solidFill>
                  <a:latin typeface="Arial"/>
                  <a:cs typeface="Arial"/>
                </a:rPr>
                <a:t>(V4)</a:t>
              </a:r>
            </a:p>
          </p:txBody>
        </p:sp>
        <p:sp>
          <p:nvSpPr>
            <p:cNvPr id="11" name="Pentagon 10"/>
            <p:cNvSpPr/>
            <p:nvPr/>
          </p:nvSpPr>
          <p:spPr>
            <a:xfrm rot="5400000">
              <a:off x="3622068" y="3666281"/>
              <a:ext cx="548882" cy="1060704"/>
            </a:xfrm>
            <a:prstGeom prst="homePlat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extBox 11"/>
            <p:cNvSpPr txBox="1"/>
            <p:nvPr/>
          </p:nvSpPr>
          <p:spPr>
            <a:xfrm>
              <a:off x="3305672" y="3912864"/>
              <a:ext cx="1185934" cy="430887"/>
            </a:xfrm>
            <a:prstGeom prst="rect">
              <a:avLst/>
            </a:prstGeom>
            <a:noFill/>
          </p:spPr>
          <p:txBody>
            <a:bodyPr wrap="square" rtlCol="0">
              <a:spAutoFit/>
            </a:bodyPr>
            <a:lstStyle/>
            <a:p>
              <a:pPr algn="ctr"/>
              <a:r>
                <a:rPr lang="en-US" sz="1100" dirty="0">
                  <a:solidFill>
                    <a:schemeClr val="bg1"/>
                  </a:solidFill>
                  <a:latin typeface="Arial"/>
                  <a:cs typeface="Arial"/>
                </a:rPr>
                <a:t>Transplantation</a:t>
              </a:r>
            </a:p>
            <a:p>
              <a:pPr algn="ctr"/>
              <a:r>
                <a:rPr lang="en-US" sz="1100" dirty="0">
                  <a:solidFill>
                    <a:schemeClr val="bg1"/>
                  </a:solidFill>
                  <a:latin typeface="Arial"/>
                  <a:cs typeface="Arial"/>
                </a:rPr>
                <a:t>(V5)*</a:t>
              </a:r>
            </a:p>
          </p:txBody>
        </p:sp>
        <p:sp>
          <p:nvSpPr>
            <p:cNvPr id="15" name="Pentagon 14"/>
            <p:cNvSpPr/>
            <p:nvPr/>
          </p:nvSpPr>
          <p:spPr>
            <a:xfrm rot="5400000">
              <a:off x="11095691" y="3669264"/>
              <a:ext cx="548882" cy="1060704"/>
            </a:xfrm>
            <a:prstGeom prst="homePlat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6" name="TextBox 15"/>
            <p:cNvSpPr txBox="1"/>
            <p:nvPr/>
          </p:nvSpPr>
          <p:spPr>
            <a:xfrm>
              <a:off x="10858870" y="3915847"/>
              <a:ext cx="992410" cy="430887"/>
            </a:xfrm>
            <a:prstGeom prst="rect">
              <a:avLst/>
            </a:prstGeom>
            <a:noFill/>
          </p:spPr>
          <p:txBody>
            <a:bodyPr wrap="none" rtlCol="0">
              <a:spAutoFit/>
            </a:bodyPr>
            <a:lstStyle/>
            <a:p>
              <a:pPr algn="ctr"/>
              <a:r>
                <a:rPr lang="en-US" sz="1100" dirty="0">
                  <a:solidFill>
                    <a:schemeClr val="bg1"/>
                  </a:solidFill>
                  <a:latin typeface="Arial"/>
                  <a:cs typeface="Arial"/>
                </a:rPr>
                <a:t>End of Study</a:t>
              </a:r>
            </a:p>
            <a:p>
              <a:pPr algn="ctr"/>
              <a:r>
                <a:rPr lang="en-US" sz="1100" dirty="0">
                  <a:solidFill>
                    <a:schemeClr val="bg1"/>
                  </a:solidFill>
                  <a:latin typeface="Arial"/>
                  <a:cs typeface="Arial"/>
                </a:rPr>
                <a:t>(V10)</a:t>
              </a:r>
            </a:p>
          </p:txBody>
        </p:sp>
        <p:sp>
          <p:nvSpPr>
            <p:cNvPr id="17" name="Oval 16"/>
            <p:cNvSpPr/>
            <p:nvPr/>
          </p:nvSpPr>
          <p:spPr>
            <a:xfrm>
              <a:off x="1680850" y="4445151"/>
              <a:ext cx="149409" cy="149417"/>
            </a:xfrm>
            <a:prstGeom prst="ellips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8" name="Oval 17"/>
            <p:cNvSpPr/>
            <p:nvPr/>
          </p:nvSpPr>
          <p:spPr>
            <a:xfrm>
              <a:off x="4893950" y="4445151"/>
              <a:ext cx="149409" cy="149417"/>
            </a:xfrm>
            <a:prstGeom prst="ellips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9" name="Oval 18"/>
            <p:cNvSpPr/>
            <p:nvPr/>
          </p:nvSpPr>
          <p:spPr>
            <a:xfrm>
              <a:off x="5954400" y="4445151"/>
              <a:ext cx="149409" cy="149417"/>
            </a:xfrm>
            <a:prstGeom prst="ellips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 name="Oval 21"/>
            <p:cNvSpPr/>
            <p:nvPr/>
          </p:nvSpPr>
          <p:spPr>
            <a:xfrm>
              <a:off x="7027550" y="4445151"/>
              <a:ext cx="149409" cy="149417"/>
            </a:xfrm>
            <a:prstGeom prst="ellips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3" name="Oval 22"/>
            <p:cNvSpPr/>
            <p:nvPr/>
          </p:nvSpPr>
          <p:spPr>
            <a:xfrm>
              <a:off x="8094350" y="4445151"/>
              <a:ext cx="149409" cy="149417"/>
            </a:xfrm>
            <a:prstGeom prst="ellips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Oval 23"/>
            <p:cNvSpPr/>
            <p:nvPr/>
          </p:nvSpPr>
          <p:spPr>
            <a:xfrm>
              <a:off x="9161150" y="4445151"/>
              <a:ext cx="149409" cy="149417"/>
            </a:xfrm>
            <a:prstGeom prst="ellips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5" name="Oval 24"/>
            <p:cNvSpPr/>
            <p:nvPr/>
          </p:nvSpPr>
          <p:spPr>
            <a:xfrm>
              <a:off x="10231125" y="4445151"/>
              <a:ext cx="149409" cy="149417"/>
            </a:xfrm>
            <a:prstGeom prst="ellips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nvGrpSpPr>
            <p:cNvPr id="29" name="Group 28"/>
            <p:cNvGrpSpPr/>
            <p:nvPr/>
          </p:nvGrpSpPr>
          <p:grpSpPr>
            <a:xfrm>
              <a:off x="158747" y="5304300"/>
              <a:ext cx="11728599" cy="369332"/>
              <a:chOff x="158747" y="5182893"/>
              <a:chExt cx="11728599" cy="369332"/>
            </a:xfrm>
          </p:grpSpPr>
          <p:cxnSp>
            <p:nvCxnSpPr>
              <p:cNvPr id="27" name="Straight Arrow Connector 26"/>
              <p:cNvCxnSpPr/>
              <p:nvPr/>
            </p:nvCxnSpPr>
            <p:spPr>
              <a:xfrm>
                <a:off x="158747" y="5388345"/>
                <a:ext cx="11728599" cy="0"/>
              </a:xfrm>
              <a:prstGeom prst="straightConnector1">
                <a:avLst/>
              </a:prstGeom>
              <a:ln w="12700" cmpd="sng">
                <a:solidFill>
                  <a:schemeClr val="tx1">
                    <a:lumMod val="50000"/>
                    <a:lumOff val="50000"/>
                  </a:schemeClr>
                </a:solidFill>
                <a:prstDash val="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5098579" y="5182893"/>
                <a:ext cx="1839597" cy="369332"/>
              </a:xfrm>
              <a:prstGeom prst="rect">
                <a:avLst/>
              </a:prstGeom>
              <a:solidFill>
                <a:schemeClr val="bg1"/>
              </a:solidFill>
            </p:spPr>
            <p:txBody>
              <a:bodyPr wrap="square" rtlCol="0">
                <a:spAutoFit/>
              </a:bodyPr>
              <a:lstStyle/>
              <a:p>
                <a:pPr algn="ctr"/>
                <a:r>
                  <a:rPr lang="en-US" dirty="0">
                    <a:latin typeface="Arial"/>
                    <a:cs typeface="Arial"/>
                  </a:rPr>
                  <a:t>(~ 9-10 months)</a:t>
                </a:r>
              </a:p>
            </p:txBody>
          </p:sp>
        </p:grpSp>
        <p:sp>
          <p:nvSpPr>
            <p:cNvPr id="30" name="TextBox 29"/>
            <p:cNvSpPr txBox="1"/>
            <p:nvPr/>
          </p:nvSpPr>
          <p:spPr>
            <a:xfrm>
              <a:off x="63689" y="4793663"/>
              <a:ext cx="1252977" cy="276999"/>
            </a:xfrm>
            <a:prstGeom prst="rect">
              <a:avLst/>
            </a:prstGeom>
            <a:solidFill>
              <a:schemeClr val="bg1"/>
            </a:solidFill>
          </p:spPr>
          <p:txBody>
            <a:bodyPr wrap="square" rtlCol="0">
              <a:spAutoFit/>
            </a:bodyPr>
            <a:lstStyle/>
            <a:p>
              <a:pPr algn="ctr"/>
              <a:r>
                <a:rPr lang="en-US" sz="1200" dirty="0">
                  <a:latin typeface="Arial"/>
                  <a:cs typeface="Arial"/>
                </a:rPr>
                <a:t>-12-16 weeks</a:t>
              </a:r>
            </a:p>
          </p:txBody>
        </p:sp>
        <p:sp>
          <p:nvSpPr>
            <p:cNvPr id="31" name="TextBox 30"/>
            <p:cNvSpPr txBox="1"/>
            <p:nvPr/>
          </p:nvSpPr>
          <p:spPr>
            <a:xfrm>
              <a:off x="2214432" y="4731276"/>
              <a:ext cx="1252977" cy="276999"/>
            </a:xfrm>
            <a:prstGeom prst="rect">
              <a:avLst/>
            </a:prstGeom>
            <a:solidFill>
              <a:schemeClr val="bg1"/>
            </a:solidFill>
          </p:spPr>
          <p:txBody>
            <a:bodyPr wrap="square" rtlCol="0">
              <a:spAutoFit/>
            </a:bodyPr>
            <a:lstStyle/>
            <a:p>
              <a:pPr algn="ctr"/>
              <a:r>
                <a:rPr lang="en-US" sz="1200" dirty="0">
                  <a:latin typeface="Arial"/>
                  <a:cs typeface="Arial"/>
                </a:rPr>
                <a:t>-3-5 weeks</a:t>
              </a:r>
            </a:p>
          </p:txBody>
        </p:sp>
        <p:sp>
          <p:nvSpPr>
            <p:cNvPr id="32" name="TextBox 31"/>
            <p:cNvSpPr txBox="1"/>
            <p:nvPr/>
          </p:nvSpPr>
          <p:spPr>
            <a:xfrm>
              <a:off x="3641842" y="4724920"/>
              <a:ext cx="491560" cy="276999"/>
            </a:xfrm>
            <a:prstGeom prst="rect">
              <a:avLst/>
            </a:prstGeom>
            <a:solidFill>
              <a:schemeClr val="bg1"/>
            </a:solidFill>
          </p:spPr>
          <p:txBody>
            <a:bodyPr wrap="square" rtlCol="0">
              <a:spAutoFit/>
            </a:bodyPr>
            <a:lstStyle/>
            <a:p>
              <a:pPr algn="ctr"/>
              <a:r>
                <a:rPr lang="en-US" sz="1200" b="1" dirty="0">
                  <a:latin typeface="Arial"/>
                  <a:cs typeface="Arial"/>
                </a:rPr>
                <a:t>0</a:t>
              </a:r>
            </a:p>
          </p:txBody>
        </p:sp>
        <p:sp>
          <p:nvSpPr>
            <p:cNvPr id="21" name="TextBox 20"/>
            <p:cNvSpPr txBox="1"/>
            <p:nvPr/>
          </p:nvSpPr>
          <p:spPr>
            <a:xfrm>
              <a:off x="3460704" y="5216623"/>
              <a:ext cx="1457451" cy="523220"/>
            </a:xfrm>
            <a:prstGeom prst="rect">
              <a:avLst/>
            </a:prstGeom>
            <a:solidFill>
              <a:schemeClr val="bg1"/>
            </a:solidFill>
            <a:ln>
              <a:solidFill>
                <a:schemeClr val="tx1"/>
              </a:solidFill>
            </a:ln>
          </p:spPr>
          <p:txBody>
            <a:bodyPr wrap="none" rtlCol="0">
              <a:spAutoFit/>
            </a:bodyPr>
            <a:lstStyle/>
            <a:p>
              <a:pPr algn="ctr"/>
              <a:r>
                <a:rPr lang="en-US" sz="1400" b="1" dirty="0">
                  <a:latin typeface="Arial"/>
                  <a:cs typeface="Arial"/>
                </a:rPr>
                <a:t>CSF Collection</a:t>
              </a:r>
            </a:p>
            <a:p>
              <a:pPr algn="ctr"/>
              <a:r>
                <a:rPr lang="en-US" sz="1400" b="1" dirty="0">
                  <a:latin typeface="Arial"/>
                  <a:cs typeface="Arial"/>
                </a:rPr>
                <a:t>(V5 and V6)</a:t>
              </a:r>
            </a:p>
          </p:txBody>
        </p:sp>
        <p:sp>
          <p:nvSpPr>
            <p:cNvPr id="33" name="TextBox 32"/>
            <p:cNvSpPr txBox="1"/>
            <p:nvPr/>
          </p:nvSpPr>
          <p:spPr>
            <a:xfrm>
              <a:off x="10752407" y="4706244"/>
              <a:ext cx="1252977" cy="276999"/>
            </a:xfrm>
            <a:prstGeom prst="rect">
              <a:avLst/>
            </a:prstGeom>
            <a:solidFill>
              <a:schemeClr val="bg1"/>
            </a:solidFill>
          </p:spPr>
          <p:txBody>
            <a:bodyPr wrap="square" rtlCol="0">
              <a:spAutoFit/>
            </a:bodyPr>
            <a:lstStyle/>
            <a:p>
              <a:pPr algn="ctr"/>
              <a:r>
                <a:rPr lang="en-US" sz="1200" dirty="0">
                  <a:latin typeface="Arial"/>
                  <a:cs typeface="Arial"/>
                </a:rPr>
                <a:t>24-36 weeks</a:t>
              </a:r>
            </a:p>
          </p:txBody>
        </p:sp>
      </p:grpSp>
      <p:sp>
        <p:nvSpPr>
          <p:cNvPr id="34" name="Oval 33"/>
          <p:cNvSpPr/>
          <p:nvPr/>
        </p:nvSpPr>
        <p:spPr>
          <a:xfrm>
            <a:off x="6635840" y="6371880"/>
            <a:ext cx="149409" cy="149417"/>
          </a:xfrm>
          <a:prstGeom prst="ellipse">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Box 34"/>
          <p:cNvSpPr txBox="1"/>
          <p:nvPr/>
        </p:nvSpPr>
        <p:spPr>
          <a:xfrm>
            <a:off x="6798082" y="6296783"/>
            <a:ext cx="1252977" cy="261610"/>
          </a:xfrm>
          <a:prstGeom prst="rect">
            <a:avLst/>
          </a:prstGeom>
          <a:noFill/>
        </p:spPr>
        <p:txBody>
          <a:bodyPr wrap="square" rtlCol="0">
            <a:spAutoFit/>
          </a:bodyPr>
          <a:lstStyle/>
          <a:p>
            <a:r>
              <a:rPr lang="en-US" sz="1050" i="1" dirty="0">
                <a:latin typeface="Arial"/>
                <a:cs typeface="Arial"/>
              </a:rPr>
              <a:t>Monthly visits</a:t>
            </a:r>
          </a:p>
        </p:txBody>
      </p:sp>
      <p:sp>
        <p:nvSpPr>
          <p:cNvPr id="36" name="TextBox 35"/>
          <p:cNvSpPr txBox="1"/>
          <p:nvPr/>
        </p:nvSpPr>
        <p:spPr>
          <a:xfrm>
            <a:off x="3990318" y="6299766"/>
            <a:ext cx="2165481" cy="253916"/>
          </a:xfrm>
          <a:prstGeom prst="rect">
            <a:avLst/>
          </a:prstGeom>
          <a:noFill/>
        </p:spPr>
        <p:txBody>
          <a:bodyPr wrap="square" rtlCol="0">
            <a:spAutoFit/>
          </a:bodyPr>
          <a:lstStyle/>
          <a:p>
            <a:r>
              <a:rPr lang="en-US" sz="1050" dirty="0">
                <a:latin typeface="Arial"/>
                <a:cs typeface="Arial"/>
              </a:rPr>
              <a:t>BMA</a:t>
            </a:r>
            <a:r>
              <a:rPr lang="en-US" sz="1050" i="1" dirty="0">
                <a:latin typeface="Arial"/>
                <a:cs typeface="Arial"/>
              </a:rPr>
              <a:t>: Bone Marrow Aspirations</a:t>
            </a:r>
          </a:p>
        </p:txBody>
      </p:sp>
      <p:sp>
        <p:nvSpPr>
          <p:cNvPr id="38" name="Rectangle 37"/>
          <p:cNvSpPr/>
          <p:nvPr/>
        </p:nvSpPr>
        <p:spPr>
          <a:xfrm>
            <a:off x="224113" y="4463828"/>
            <a:ext cx="11709923" cy="1611982"/>
          </a:xfrm>
          <a:prstGeom prst="rect">
            <a:avLst/>
          </a:prstGeom>
          <a:solidFill>
            <a:schemeClr val="bg1">
              <a:lumMod val="9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9" name="TextBox 38"/>
          <p:cNvSpPr txBox="1"/>
          <p:nvPr/>
        </p:nvSpPr>
        <p:spPr>
          <a:xfrm>
            <a:off x="550944" y="4594574"/>
            <a:ext cx="5332032" cy="1200329"/>
          </a:xfrm>
          <a:prstGeom prst="rect">
            <a:avLst/>
          </a:prstGeom>
          <a:noFill/>
        </p:spPr>
        <p:txBody>
          <a:bodyPr wrap="square" rtlCol="0">
            <a:spAutoFit/>
          </a:bodyPr>
          <a:lstStyle/>
          <a:p>
            <a:pPr marL="285750">
              <a:defRPr/>
            </a:pPr>
            <a:r>
              <a:rPr lang="en-US" b="1" dirty="0">
                <a:latin typeface="Arial"/>
                <a:cs typeface="Arial"/>
              </a:rPr>
              <a:t>Study Design</a:t>
            </a:r>
          </a:p>
          <a:p>
            <a:pPr marL="285750">
              <a:buFont typeface="Arial"/>
              <a:buChar char="•"/>
              <a:defRPr/>
            </a:pPr>
            <a:r>
              <a:rPr lang="en-US" dirty="0">
                <a:latin typeface="Arial"/>
                <a:cs typeface="Arial"/>
              </a:rPr>
              <a:t> N=48 participants (16 per site)</a:t>
            </a:r>
          </a:p>
          <a:p>
            <a:pPr marL="285750">
              <a:buFont typeface="Arial"/>
              <a:buChar char="•"/>
              <a:defRPr/>
            </a:pPr>
            <a:r>
              <a:rPr lang="en-US" dirty="0">
                <a:latin typeface="Arial"/>
                <a:cs typeface="Arial"/>
              </a:rPr>
              <a:t> Randomized 3:1 </a:t>
            </a:r>
          </a:p>
          <a:p>
            <a:pPr marL="285750">
              <a:buFont typeface="Arial"/>
              <a:buChar char="•"/>
              <a:defRPr/>
            </a:pPr>
            <a:r>
              <a:rPr lang="en-US" dirty="0">
                <a:latin typeface="Arial"/>
                <a:cs typeface="Arial"/>
              </a:rPr>
              <a:t> Blinded to allocation</a:t>
            </a:r>
          </a:p>
        </p:txBody>
      </p:sp>
      <p:sp>
        <p:nvSpPr>
          <p:cNvPr id="13" name="Up Arrow 12"/>
          <p:cNvSpPr/>
          <p:nvPr/>
        </p:nvSpPr>
        <p:spPr>
          <a:xfrm>
            <a:off x="3833374" y="3353998"/>
            <a:ext cx="125641" cy="225720"/>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Up Arrow 41"/>
          <p:cNvSpPr/>
          <p:nvPr/>
        </p:nvSpPr>
        <p:spPr>
          <a:xfrm>
            <a:off x="4182194" y="3362275"/>
            <a:ext cx="125641" cy="225720"/>
          </a:xfrm>
          <a:prstGeom prst="up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p:cNvSpPr txBox="1"/>
          <p:nvPr/>
        </p:nvSpPr>
        <p:spPr>
          <a:xfrm>
            <a:off x="226924" y="6112117"/>
            <a:ext cx="3111749" cy="261610"/>
          </a:xfrm>
          <a:prstGeom prst="rect">
            <a:avLst/>
          </a:prstGeom>
          <a:solidFill>
            <a:schemeClr val="accent1">
              <a:lumMod val="75000"/>
            </a:schemeClr>
          </a:solidFill>
        </p:spPr>
        <p:txBody>
          <a:bodyPr wrap="none" rtlCol="0">
            <a:spAutoFit/>
          </a:bodyPr>
          <a:lstStyle/>
          <a:p>
            <a:r>
              <a:rPr lang="en-US" sz="1100" dirty="0">
                <a:solidFill>
                  <a:schemeClr val="bg1"/>
                </a:solidFill>
              </a:rPr>
              <a:t>*IT 125M cells/4 ml and IM (R biceps and R triceps)</a:t>
            </a:r>
          </a:p>
        </p:txBody>
      </p:sp>
      <p:sp>
        <p:nvSpPr>
          <p:cNvPr id="45" name="TextBox 44"/>
          <p:cNvSpPr txBox="1"/>
          <p:nvPr/>
        </p:nvSpPr>
        <p:spPr>
          <a:xfrm>
            <a:off x="4599747" y="4597365"/>
            <a:ext cx="4756334" cy="1754326"/>
          </a:xfrm>
          <a:prstGeom prst="rect">
            <a:avLst/>
          </a:prstGeom>
          <a:noFill/>
        </p:spPr>
        <p:txBody>
          <a:bodyPr wrap="square" rtlCol="0">
            <a:spAutoFit/>
          </a:bodyPr>
          <a:lstStyle/>
          <a:p>
            <a:pPr marL="285750" indent="-285750">
              <a:buFont typeface="Arial" charset="0"/>
              <a:buChar char="•"/>
            </a:pPr>
            <a:r>
              <a:rPr lang="en-US" b="1" dirty="0">
                <a:latin typeface="Arial" charset="0"/>
                <a:ea typeface="Arial" charset="0"/>
                <a:cs typeface="Arial" charset="0"/>
              </a:rPr>
              <a:t>No deaths or treatment related SAEs</a:t>
            </a:r>
          </a:p>
          <a:p>
            <a:pPr marL="285750" indent="-285750">
              <a:buFont typeface="Arial" charset="0"/>
              <a:buChar char="•"/>
            </a:pPr>
            <a:r>
              <a:rPr lang="en-US" b="1" dirty="0">
                <a:latin typeface="Arial" charset="0"/>
                <a:ea typeface="Arial" charset="0"/>
                <a:cs typeface="Arial" charset="0"/>
              </a:rPr>
              <a:t>No drop outs related to SAEs</a:t>
            </a:r>
          </a:p>
          <a:p>
            <a:pPr marL="285750" indent="-285750">
              <a:buFont typeface="Arial" charset="0"/>
              <a:buChar char="•"/>
            </a:pPr>
            <a:r>
              <a:rPr lang="en-US" b="1" dirty="0">
                <a:latin typeface="Arial" charset="0"/>
                <a:ea typeface="Arial" charset="0"/>
                <a:cs typeface="Arial" charset="0"/>
              </a:rPr>
              <a:t>Most common adverse events transient and mild/moderate severity and procedure related  </a:t>
            </a:r>
          </a:p>
          <a:p>
            <a:pPr marL="285750" indent="-285750">
              <a:buFont typeface="Arial" charset="0"/>
              <a:buChar char="•"/>
            </a:pPr>
            <a:endParaRPr lang="en-US" b="1" dirty="0">
              <a:latin typeface="Arial"/>
              <a:cs typeface="Arial"/>
            </a:endParaRPr>
          </a:p>
        </p:txBody>
      </p:sp>
      <p:sp>
        <p:nvSpPr>
          <p:cNvPr id="46" name="TextBox 45"/>
          <p:cNvSpPr txBox="1"/>
          <p:nvPr/>
        </p:nvSpPr>
        <p:spPr>
          <a:xfrm>
            <a:off x="9522880" y="4617530"/>
            <a:ext cx="1902258" cy="923330"/>
          </a:xfrm>
          <a:prstGeom prst="rect">
            <a:avLst/>
          </a:prstGeom>
          <a:noFill/>
        </p:spPr>
        <p:txBody>
          <a:bodyPr wrap="square" rtlCol="0">
            <a:spAutoFit/>
          </a:bodyPr>
          <a:lstStyle/>
          <a:p>
            <a:r>
              <a:rPr lang="en-US" b="1" dirty="0">
                <a:latin typeface="Arial"/>
                <a:cs typeface="Arial"/>
              </a:rPr>
              <a:t>Efficacy</a:t>
            </a:r>
          </a:p>
          <a:p>
            <a:pPr marL="285750" indent="-285750">
              <a:buFont typeface="Arial" charset="0"/>
              <a:buChar char="•"/>
            </a:pPr>
            <a:r>
              <a:rPr lang="en-US" b="1" dirty="0">
                <a:latin typeface="Arial"/>
                <a:cs typeface="Arial"/>
              </a:rPr>
              <a:t>ALSFRS-R</a:t>
            </a:r>
          </a:p>
          <a:p>
            <a:pPr marL="285750" indent="-285750">
              <a:buFont typeface="Arial" charset="0"/>
              <a:buChar char="•"/>
            </a:pPr>
            <a:r>
              <a:rPr lang="en-US" dirty="0">
                <a:latin typeface="Arial"/>
                <a:cs typeface="Arial"/>
              </a:rPr>
              <a:t>SVC</a:t>
            </a:r>
          </a:p>
        </p:txBody>
      </p:sp>
      <p:sp>
        <p:nvSpPr>
          <p:cNvPr id="20" name="TextBox 19"/>
          <p:cNvSpPr txBox="1"/>
          <p:nvPr/>
        </p:nvSpPr>
        <p:spPr>
          <a:xfrm>
            <a:off x="1221143" y="3709516"/>
            <a:ext cx="1461747" cy="369332"/>
          </a:xfrm>
          <a:prstGeom prst="rect">
            <a:avLst/>
          </a:prstGeom>
          <a:solidFill>
            <a:schemeClr val="bg1"/>
          </a:solidFill>
        </p:spPr>
        <p:txBody>
          <a:bodyPr wrap="none" rtlCol="0">
            <a:spAutoFit/>
          </a:bodyPr>
          <a:lstStyle/>
          <a:p>
            <a:r>
              <a:rPr lang="en-US" dirty="0"/>
              <a:t> (</a:t>
            </a:r>
            <a:r>
              <a:rPr lang="en-US" dirty="0">
                <a:latin typeface="Arial"/>
                <a:cs typeface="Arial"/>
              </a:rPr>
              <a:t>~ </a:t>
            </a:r>
            <a:r>
              <a:rPr lang="en-US" dirty="0"/>
              <a:t>3 months)</a:t>
            </a:r>
          </a:p>
        </p:txBody>
      </p:sp>
    </p:spTree>
    <p:extLst>
      <p:ext uri="{BB962C8B-B14F-4D97-AF65-F5344CB8AC3E}">
        <p14:creationId xmlns:p14="http://schemas.microsoft.com/office/powerpoint/2010/main" val="2073338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Diagram 26"/>
          <p:cNvGraphicFramePr/>
          <p:nvPr>
            <p:extLst>
              <p:ext uri="{D42A27DB-BD31-4B8C-83A1-F6EECF244321}">
                <p14:modId xmlns:p14="http://schemas.microsoft.com/office/powerpoint/2010/main" val="3542380827"/>
              </p:ext>
            </p:extLst>
          </p:nvPr>
        </p:nvGraphicFramePr>
        <p:xfrm>
          <a:off x="609600" y="274638"/>
          <a:ext cx="8653670" cy="8852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p:cNvSpPr>
            <a:spLocks noGrp="1"/>
          </p:cNvSpPr>
          <p:nvPr>
            <p:ph type="sldNum" sz="quarter" idx="10"/>
          </p:nvPr>
        </p:nvSpPr>
        <p:spPr/>
        <p:txBody>
          <a:bodyPr/>
          <a:lstStyle/>
          <a:p>
            <a:pPr>
              <a:defRPr/>
            </a:pPr>
            <a:fld id="{C8CDA972-F904-4009-92D0-7D7FD05BAAB5}" type="slidenum">
              <a:rPr lang="en-US" smtClean="0">
                <a:solidFill>
                  <a:srgbClr val="1F497D"/>
                </a:solidFill>
              </a:rPr>
              <a:pPr>
                <a:defRPr/>
              </a:pPr>
              <a:t>12</a:t>
            </a:fld>
            <a:endParaRPr lang="en-US" dirty="0">
              <a:solidFill>
                <a:srgbClr val="1F497D"/>
              </a:solidFill>
            </a:endParaRPr>
          </a:p>
        </p:txBody>
      </p:sp>
      <p:graphicFrame>
        <p:nvGraphicFramePr>
          <p:cNvPr id="5" name="Diagram 4"/>
          <p:cNvGraphicFramePr/>
          <p:nvPr>
            <p:extLst/>
          </p:nvPr>
        </p:nvGraphicFramePr>
        <p:xfrm>
          <a:off x="516835" y="1862667"/>
          <a:ext cx="2385391" cy="3454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7" name="Diagram 6"/>
          <p:cNvGraphicFramePr/>
          <p:nvPr>
            <p:extLst/>
          </p:nvPr>
        </p:nvGraphicFramePr>
        <p:xfrm>
          <a:off x="3133094" y="3288869"/>
          <a:ext cx="3199051" cy="369332"/>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9" name="Diagram 8"/>
          <p:cNvGraphicFramePr/>
          <p:nvPr>
            <p:extLst/>
          </p:nvPr>
        </p:nvGraphicFramePr>
        <p:xfrm>
          <a:off x="2747663" y="3296714"/>
          <a:ext cx="3240278" cy="369332"/>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sp>
        <p:nvSpPr>
          <p:cNvPr id="10" name="Right Arrow 9"/>
          <p:cNvSpPr/>
          <p:nvPr/>
        </p:nvSpPr>
        <p:spPr>
          <a:xfrm>
            <a:off x="2981739" y="3234123"/>
            <a:ext cx="208721" cy="3892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ight Arrow 10"/>
          <p:cNvSpPr/>
          <p:nvPr/>
        </p:nvSpPr>
        <p:spPr>
          <a:xfrm>
            <a:off x="3847608" y="3234123"/>
            <a:ext cx="208721" cy="3892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15" name="Diagram 14"/>
          <p:cNvGraphicFramePr/>
          <p:nvPr>
            <p:extLst/>
          </p:nvPr>
        </p:nvGraphicFramePr>
        <p:xfrm>
          <a:off x="5396089" y="2201333"/>
          <a:ext cx="2178756" cy="1219801"/>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16" name="Diagram 15"/>
          <p:cNvGraphicFramePr/>
          <p:nvPr>
            <p:extLst/>
          </p:nvPr>
        </p:nvGraphicFramePr>
        <p:xfrm>
          <a:off x="5396088" y="3533021"/>
          <a:ext cx="2167467" cy="1174445"/>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19" name="Diagram 18"/>
          <p:cNvGraphicFramePr/>
          <p:nvPr>
            <p:extLst/>
          </p:nvPr>
        </p:nvGraphicFramePr>
        <p:xfrm>
          <a:off x="8373148" y="1667256"/>
          <a:ext cx="3405228" cy="3548211"/>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sp>
        <p:nvSpPr>
          <p:cNvPr id="20" name="Rectangle 19"/>
          <p:cNvSpPr/>
          <p:nvPr/>
        </p:nvSpPr>
        <p:spPr>
          <a:xfrm>
            <a:off x="180622" y="1417638"/>
            <a:ext cx="4763911" cy="40348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p:nvSpPr>
        <p:spPr>
          <a:xfrm>
            <a:off x="5153254" y="1417638"/>
            <a:ext cx="2737679" cy="40348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8140148" y="1417638"/>
            <a:ext cx="3871229" cy="403489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24" name="Diagram 23"/>
          <p:cNvGraphicFramePr/>
          <p:nvPr>
            <p:extLst>
              <p:ext uri="{D42A27DB-BD31-4B8C-83A1-F6EECF244321}">
                <p14:modId xmlns:p14="http://schemas.microsoft.com/office/powerpoint/2010/main" val="2955356734"/>
              </p:ext>
            </p:extLst>
          </p:nvPr>
        </p:nvGraphicFramePr>
        <p:xfrm>
          <a:off x="169333" y="5599288"/>
          <a:ext cx="4775200" cy="618949"/>
        </p:xfrm>
        <a:graphic>
          <a:graphicData uri="http://schemas.openxmlformats.org/drawingml/2006/diagram">
            <dgm:relIds xmlns:dgm="http://schemas.openxmlformats.org/drawingml/2006/diagram" xmlns:r="http://schemas.openxmlformats.org/officeDocument/2006/relationships" r:dm="rId37" r:lo="rId38" r:qs="rId39" r:cs="rId40"/>
          </a:graphicData>
        </a:graphic>
      </p:graphicFrame>
      <p:graphicFrame>
        <p:nvGraphicFramePr>
          <p:cNvPr id="25" name="Diagram 24"/>
          <p:cNvGraphicFramePr/>
          <p:nvPr>
            <p:extLst/>
          </p:nvPr>
        </p:nvGraphicFramePr>
        <p:xfrm>
          <a:off x="5164666" y="5604933"/>
          <a:ext cx="2726267" cy="613305"/>
        </p:xfrm>
        <a:graphic>
          <a:graphicData uri="http://schemas.openxmlformats.org/drawingml/2006/diagram">
            <dgm:relIds xmlns:dgm="http://schemas.openxmlformats.org/drawingml/2006/diagram" xmlns:r="http://schemas.openxmlformats.org/officeDocument/2006/relationships" r:dm="rId42" r:lo="rId43" r:qs="rId44" r:cs="rId45"/>
          </a:graphicData>
        </a:graphic>
      </p:graphicFrame>
      <p:graphicFrame>
        <p:nvGraphicFramePr>
          <p:cNvPr id="26" name="Diagram 25"/>
          <p:cNvGraphicFramePr/>
          <p:nvPr>
            <p:extLst/>
          </p:nvPr>
        </p:nvGraphicFramePr>
        <p:xfrm>
          <a:off x="8150577" y="5599289"/>
          <a:ext cx="3860799" cy="618948"/>
        </p:xfrm>
        <a:graphic>
          <a:graphicData uri="http://schemas.openxmlformats.org/drawingml/2006/diagram">
            <dgm:relIds xmlns:dgm="http://schemas.openxmlformats.org/drawingml/2006/diagram" xmlns:r="http://schemas.openxmlformats.org/officeDocument/2006/relationships" r:dm="rId47" r:lo="rId48" r:qs="rId49" r:cs="rId50"/>
          </a:graphicData>
        </a:graphic>
      </p:graphicFrame>
      <p:sp>
        <p:nvSpPr>
          <p:cNvPr id="2" name="Rectangle 1">
            <a:extLst>
              <a:ext uri="{FF2B5EF4-FFF2-40B4-BE49-F238E27FC236}">
                <a16:creationId xmlns:a16="http://schemas.microsoft.com/office/drawing/2014/main" xmlns="" id="{6F5EF57B-BD0D-41FE-92C8-982922248329}"/>
              </a:ext>
            </a:extLst>
          </p:cNvPr>
          <p:cNvSpPr/>
          <p:nvPr/>
        </p:nvSpPr>
        <p:spPr>
          <a:xfrm>
            <a:off x="180622" y="6286610"/>
            <a:ext cx="3531480" cy="307777"/>
          </a:xfrm>
          <a:prstGeom prst="rect">
            <a:avLst/>
          </a:prstGeom>
        </p:spPr>
        <p:txBody>
          <a:bodyPr wrap="none">
            <a:spAutoFit/>
          </a:bodyPr>
          <a:lstStyle/>
          <a:p>
            <a:r>
              <a:rPr lang="en-US" sz="1400" dirty="0">
                <a:solidFill>
                  <a:srgbClr val="000000"/>
                </a:solidFill>
                <a:latin typeface="Source Sans Pro"/>
              </a:rPr>
              <a:t>ClinicalTrials.gov Identifier: NCT03280056</a:t>
            </a:r>
            <a:endParaRPr lang="en-US" sz="1400" dirty="0"/>
          </a:p>
        </p:txBody>
      </p:sp>
    </p:spTree>
    <p:extLst>
      <p:ext uri="{BB962C8B-B14F-4D97-AF65-F5344CB8AC3E}">
        <p14:creationId xmlns:p14="http://schemas.microsoft.com/office/powerpoint/2010/main" val="18482334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AF9E0C54-CF88-4594-9E9E-793AAB88562A}" type="slidenum">
              <a:rPr lang="en-US" smtClean="0"/>
              <a:pPr>
                <a:defRPr/>
              </a:pPr>
              <a:t>13</a:t>
            </a:fld>
            <a:endParaRPr lang="en-US" dirty="0"/>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34659" y="1163426"/>
            <a:ext cx="8922752" cy="532859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6" name="Group 5"/>
          <p:cNvGrpSpPr/>
          <p:nvPr/>
        </p:nvGrpSpPr>
        <p:grpSpPr>
          <a:xfrm>
            <a:off x="1524001" y="1499642"/>
            <a:ext cx="8931253" cy="4138528"/>
            <a:chOff x="0" y="1556792"/>
            <a:chExt cx="8931253" cy="4138528"/>
          </a:xfrm>
        </p:grpSpPr>
        <p:sp>
          <p:nvSpPr>
            <p:cNvPr id="11" name="Rounded Rectangular Callout 10"/>
            <p:cNvSpPr/>
            <p:nvPr/>
          </p:nvSpPr>
          <p:spPr>
            <a:xfrm>
              <a:off x="4561866" y="1556792"/>
              <a:ext cx="1296144" cy="557096"/>
            </a:xfrm>
            <a:prstGeom prst="wedgeRoundRectCallout">
              <a:avLst>
                <a:gd name="adj1" fmla="val -17059"/>
                <a:gd name="adj2" fmla="val 76581"/>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Arial" panose="020B0604020202020204" pitchFamily="34" charset="0"/>
                  <a:cs typeface="Arial" panose="020B0604020202020204" pitchFamily="34" charset="0"/>
                </a:rPr>
                <a:t>Mayo Clinic </a:t>
              </a:r>
              <a:r>
                <a:rPr lang="en-US" sz="1100" dirty="0">
                  <a:solidFill>
                    <a:schemeClr val="tx2"/>
                  </a:solidFill>
                  <a:latin typeface="Arial" panose="020B0604020202020204" pitchFamily="34" charset="0"/>
                  <a:cs typeface="Arial" panose="020B0604020202020204" pitchFamily="34" charset="0"/>
                </a:rPr>
                <a:t>(Rochester, MN)</a:t>
              </a:r>
            </a:p>
          </p:txBody>
        </p:sp>
        <p:sp>
          <p:nvSpPr>
            <p:cNvPr id="12" name="Rounded Rectangular Callout 11"/>
            <p:cNvSpPr/>
            <p:nvPr/>
          </p:nvSpPr>
          <p:spPr>
            <a:xfrm>
              <a:off x="7831871" y="1692182"/>
              <a:ext cx="1099382" cy="590792"/>
            </a:xfrm>
            <a:prstGeom prst="wedgeRoundRectCallout">
              <a:avLst>
                <a:gd name="adj1" fmla="val -14398"/>
                <a:gd name="adj2" fmla="val 103729"/>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Arial" panose="020B0604020202020204" pitchFamily="34" charset="0"/>
                  <a:cs typeface="Arial" panose="020B0604020202020204" pitchFamily="34" charset="0"/>
                </a:rPr>
                <a:t>MGH</a:t>
              </a:r>
              <a:r>
                <a:rPr lang="en-US" sz="1100" dirty="0">
                  <a:solidFill>
                    <a:schemeClr val="tx2"/>
                  </a:solidFill>
                  <a:latin typeface="Arial" panose="020B0604020202020204" pitchFamily="34" charset="0"/>
                  <a:cs typeface="Arial" panose="020B0604020202020204" pitchFamily="34" charset="0"/>
                </a:rPr>
                <a:t> (Boston, MA)</a:t>
              </a:r>
            </a:p>
          </p:txBody>
        </p:sp>
        <p:sp>
          <p:nvSpPr>
            <p:cNvPr id="13" name="Rounded Rectangular Callout 12"/>
            <p:cNvSpPr/>
            <p:nvPr/>
          </p:nvSpPr>
          <p:spPr>
            <a:xfrm>
              <a:off x="7581088" y="3284984"/>
              <a:ext cx="1350165" cy="525180"/>
            </a:xfrm>
            <a:prstGeom prst="wedgeRoundRectCallout">
              <a:avLst>
                <a:gd name="adj1" fmla="val -18480"/>
                <a:gd name="adj2" fmla="val -143303"/>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Arial" panose="020B0604020202020204" pitchFamily="34" charset="0"/>
                  <a:cs typeface="Arial" panose="020B0604020202020204" pitchFamily="34" charset="0"/>
                </a:rPr>
                <a:t>UMass </a:t>
              </a:r>
              <a:r>
                <a:rPr lang="en-US" sz="1100" dirty="0">
                  <a:solidFill>
                    <a:schemeClr val="tx2"/>
                  </a:solidFill>
                  <a:latin typeface="Arial" panose="020B0604020202020204" pitchFamily="34" charset="0"/>
                  <a:cs typeface="Arial" panose="020B0604020202020204" pitchFamily="34" charset="0"/>
                </a:rPr>
                <a:t>(Worchester, MA)</a:t>
              </a:r>
            </a:p>
          </p:txBody>
        </p:sp>
        <p:sp>
          <p:nvSpPr>
            <p:cNvPr id="14" name="Rounded Rectangular Callout 13"/>
            <p:cNvSpPr/>
            <p:nvPr/>
          </p:nvSpPr>
          <p:spPr>
            <a:xfrm>
              <a:off x="0" y="2564904"/>
              <a:ext cx="1715837" cy="557096"/>
            </a:xfrm>
            <a:prstGeom prst="wedgeRoundRectCallout">
              <a:avLst>
                <a:gd name="adj1" fmla="val -21525"/>
                <a:gd name="adj2" fmla="val 110208"/>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Arial" panose="020B0604020202020204" pitchFamily="34" charset="0"/>
                  <a:cs typeface="Arial" panose="020B0604020202020204" pitchFamily="34" charset="0"/>
                </a:rPr>
                <a:t>California Pacific Medical Center, </a:t>
              </a:r>
            </a:p>
            <a:p>
              <a:pPr algn="ctr"/>
              <a:r>
                <a:rPr lang="en-US" sz="1100" dirty="0">
                  <a:solidFill>
                    <a:schemeClr val="tx2"/>
                  </a:solidFill>
                  <a:latin typeface="Arial" panose="020B0604020202020204" pitchFamily="34" charset="0"/>
                  <a:cs typeface="Arial" panose="020B0604020202020204" pitchFamily="34" charset="0"/>
                </a:rPr>
                <a:t>(San Francisco, CA)</a:t>
              </a:r>
            </a:p>
          </p:txBody>
        </p:sp>
        <p:sp>
          <p:nvSpPr>
            <p:cNvPr id="15" name="Rounded Rectangular Callout 14"/>
            <p:cNvSpPr/>
            <p:nvPr/>
          </p:nvSpPr>
          <p:spPr>
            <a:xfrm>
              <a:off x="2555776" y="3609486"/>
              <a:ext cx="1406623" cy="557096"/>
            </a:xfrm>
            <a:prstGeom prst="wedgeRoundRectCallout">
              <a:avLst>
                <a:gd name="adj1" fmla="val -167265"/>
                <a:gd name="adj2" fmla="val 61096"/>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Arial" panose="020B0604020202020204" pitchFamily="34" charset="0"/>
                  <a:cs typeface="Arial" panose="020B0604020202020204" pitchFamily="34" charset="0"/>
                </a:rPr>
                <a:t>Cedar Sinai </a:t>
              </a:r>
            </a:p>
            <a:p>
              <a:pPr algn="ctr"/>
              <a:r>
                <a:rPr lang="en-US" sz="1100" dirty="0">
                  <a:solidFill>
                    <a:schemeClr val="tx2"/>
                  </a:solidFill>
                  <a:latin typeface="Arial" panose="020B0604020202020204" pitchFamily="34" charset="0"/>
                  <a:cs typeface="Arial" panose="020B0604020202020204" pitchFamily="34" charset="0"/>
                </a:rPr>
                <a:t>(Los Angeles, CA)</a:t>
              </a:r>
            </a:p>
          </p:txBody>
        </p:sp>
        <p:sp>
          <p:nvSpPr>
            <p:cNvPr id="16" name="Rounded Rectangular Callout 15"/>
            <p:cNvSpPr/>
            <p:nvPr/>
          </p:nvSpPr>
          <p:spPr>
            <a:xfrm>
              <a:off x="730236" y="5138224"/>
              <a:ext cx="1403363" cy="557096"/>
            </a:xfrm>
            <a:prstGeom prst="wedgeRoundRectCallout">
              <a:avLst>
                <a:gd name="adj1" fmla="val -12076"/>
                <a:gd name="adj2" fmla="val -180464"/>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2"/>
                  </a:solidFill>
                  <a:latin typeface="Arial" panose="020B0604020202020204" pitchFamily="34" charset="0"/>
                  <a:cs typeface="Arial" panose="020B0604020202020204" pitchFamily="34" charset="0"/>
                </a:rPr>
                <a:t>UC Irvine</a:t>
              </a:r>
            </a:p>
            <a:p>
              <a:pPr algn="ctr"/>
              <a:r>
                <a:rPr lang="en-US" sz="1100" dirty="0">
                  <a:solidFill>
                    <a:schemeClr val="tx2"/>
                  </a:solidFill>
                  <a:latin typeface="Arial" panose="020B0604020202020204" pitchFamily="34" charset="0"/>
                  <a:cs typeface="Arial" panose="020B0604020202020204" pitchFamily="34" charset="0"/>
                </a:rPr>
                <a:t>(Los Angeles, CA)</a:t>
              </a:r>
            </a:p>
          </p:txBody>
        </p:sp>
      </p:grpSp>
      <p:grpSp>
        <p:nvGrpSpPr>
          <p:cNvPr id="17" name="Group 16">
            <a:extLst>
              <a:ext uri="{FF2B5EF4-FFF2-40B4-BE49-F238E27FC236}">
                <a16:creationId xmlns:a16="http://schemas.microsoft.com/office/drawing/2014/main" xmlns="" id="{67EA2328-A47A-4AA6-875F-ADADE31BC9E2}"/>
              </a:ext>
            </a:extLst>
          </p:cNvPr>
          <p:cNvGrpSpPr/>
          <p:nvPr/>
        </p:nvGrpSpPr>
        <p:grpSpPr>
          <a:xfrm>
            <a:off x="258136" y="182318"/>
            <a:ext cx="8653670" cy="884446"/>
            <a:chOff x="0" y="414"/>
            <a:chExt cx="8653670" cy="884446"/>
          </a:xfrm>
        </p:grpSpPr>
        <p:sp>
          <p:nvSpPr>
            <p:cNvPr id="18" name="Rectangle: Rounded Corners 17">
              <a:extLst>
                <a:ext uri="{FF2B5EF4-FFF2-40B4-BE49-F238E27FC236}">
                  <a16:creationId xmlns:a16="http://schemas.microsoft.com/office/drawing/2014/main" xmlns="" id="{9CFE991C-8D73-45C2-9B65-EBCEEF94DDD2}"/>
                </a:ext>
              </a:extLst>
            </p:cNvPr>
            <p:cNvSpPr/>
            <p:nvPr/>
          </p:nvSpPr>
          <p:spPr>
            <a:xfrm>
              <a:off x="0" y="414"/>
              <a:ext cx="8653670" cy="884446"/>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9" name="Rectangle: Rounded Corners 4">
              <a:extLst>
                <a:ext uri="{FF2B5EF4-FFF2-40B4-BE49-F238E27FC236}">
                  <a16:creationId xmlns:a16="http://schemas.microsoft.com/office/drawing/2014/main" xmlns="" id="{42EBC476-EC12-4A95-AB2A-B8239FFF203F}"/>
                </a:ext>
              </a:extLst>
            </p:cNvPr>
            <p:cNvSpPr txBox="1"/>
            <p:nvPr/>
          </p:nvSpPr>
          <p:spPr>
            <a:xfrm>
              <a:off x="43175" y="43589"/>
              <a:ext cx="8567320" cy="7980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ctr" defTabSz="1778000" rtl="0">
                <a:lnSpc>
                  <a:spcPct val="90000"/>
                </a:lnSpc>
                <a:spcBef>
                  <a:spcPct val="0"/>
                </a:spcBef>
                <a:spcAft>
                  <a:spcPct val="35000"/>
                </a:spcAft>
                <a:buNone/>
              </a:pPr>
              <a:r>
                <a:rPr lang="en-US" sz="4000" kern="1200" dirty="0"/>
                <a:t>NurOwn</a:t>
              </a:r>
              <a:r>
                <a:rPr lang="en-US" sz="4000" kern="1200" dirty="0">
                  <a:latin typeface="Calibri" panose="020F0502020204030204" pitchFamily="34" charset="0"/>
                  <a:cs typeface="Calibri" panose="020F0502020204030204" pitchFamily="34" charset="0"/>
                </a:rPr>
                <a:t>®</a:t>
              </a:r>
              <a:r>
                <a:rPr lang="en-US" sz="4000" kern="1200" dirty="0"/>
                <a:t> ALS Phase 3 Study Sites</a:t>
              </a:r>
            </a:p>
          </p:txBody>
        </p:sp>
      </p:grpSp>
    </p:spTree>
    <p:extLst>
      <p:ext uri="{BB962C8B-B14F-4D97-AF65-F5344CB8AC3E}">
        <p14:creationId xmlns:p14="http://schemas.microsoft.com/office/powerpoint/2010/main" val="827696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sz="half" idx="1"/>
            <p:extLst>
              <p:ext uri="{D42A27DB-BD31-4B8C-83A1-F6EECF244321}">
                <p14:modId xmlns:p14="http://schemas.microsoft.com/office/powerpoint/2010/main" val="4197625094"/>
              </p:ext>
            </p:extLst>
          </p:nvPr>
        </p:nvGraphicFramePr>
        <p:xfrm>
          <a:off x="-140278" y="1716877"/>
          <a:ext cx="11076710" cy="409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p:cNvSpPr txBox="1"/>
          <p:nvPr/>
        </p:nvSpPr>
        <p:spPr>
          <a:xfrm>
            <a:off x="4394225" y="6110037"/>
            <a:ext cx="3986732" cy="369332"/>
          </a:xfrm>
          <a:prstGeom prst="rect">
            <a:avLst/>
          </a:prstGeom>
          <a:noFill/>
        </p:spPr>
        <p:txBody>
          <a:bodyPr wrap="none" rtlCol="0">
            <a:spAutoFit/>
          </a:bodyPr>
          <a:lstStyle/>
          <a:p>
            <a:r>
              <a:rPr lang="en-US" dirty="0"/>
              <a:t>* Supported by $16M CIRM CLIN-2 grant</a:t>
            </a:r>
          </a:p>
        </p:txBody>
      </p:sp>
      <p:sp>
        <p:nvSpPr>
          <p:cNvPr id="5" name="Rectangle 4">
            <a:extLst>
              <a:ext uri="{FF2B5EF4-FFF2-40B4-BE49-F238E27FC236}">
                <a16:creationId xmlns:a16="http://schemas.microsoft.com/office/drawing/2014/main" xmlns="" id="{377A47E2-AB11-45AA-ABC4-4CF0669012CD}"/>
              </a:ext>
            </a:extLst>
          </p:cNvPr>
          <p:cNvSpPr/>
          <p:nvPr/>
        </p:nvSpPr>
        <p:spPr>
          <a:xfrm>
            <a:off x="180622" y="6286610"/>
            <a:ext cx="3531480" cy="307777"/>
          </a:xfrm>
          <a:prstGeom prst="rect">
            <a:avLst/>
          </a:prstGeom>
        </p:spPr>
        <p:txBody>
          <a:bodyPr wrap="none">
            <a:spAutoFit/>
          </a:bodyPr>
          <a:lstStyle/>
          <a:p>
            <a:r>
              <a:rPr lang="en-US" sz="1400" dirty="0">
                <a:solidFill>
                  <a:srgbClr val="000000"/>
                </a:solidFill>
                <a:latin typeface="Source Sans Pro"/>
              </a:rPr>
              <a:t>ClinicalTrials.gov Identifier: NCT03280056</a:t>
            </a:r>
            <a:endParaRPr lang="en-US" sz="1400" dirty="0"/>
          </a:p>
        </p:txBody>
      </p:sp>
      <p:grpSp>
        <p:nvGrpSpPr>
          <p:cNvPr id="6" name="Group 5">
            <a:extLst>
              <a:ext uri="{FF2B5EF4-FFF2-40B4-BE49-F238E27FC236}">
                <a16:creationId xmlns:a16="http://schemas.microsoft.com/office/drawing/2014/main" xmlns="" id="{4E82FBFD-3417-4FF3-9BF0-A34C629406F5}"/>
              </a:ext>
            </a:extLst>
          </p:cNvPr>
          <p:cNvGrpSpPr/>
          <p:nvPr/>
        </p:nvGrpSpPr>
        <p:grpSpPr>
          <a:xfrm>
            <a:off x="238815" y="378631"/>
            <a:ext cx="8653670" cy="884446"/>
            <a:chOff x="0" y="414"/>
            <a:chExt cx="8653670" cy="884446"/>
          </a:xfrm>
        </p:grpSpPr>
        <p:sp>
          <p:nvSpPr>
            <p:cNvPr id="7" name="Rectangle: Rounded Corners 6">
              <a:extLst>
                <a:ext uri="{FF2B5EF4-FFF2-40B4-BE49-F238E27FC236}">
                  <a16:creationId xmlns:a16="http://schemas.microsoft.com/office/drawing/2014/main" xmlns="" id="{7F37162E-CD3A-4192-8E7E-FFA411F93D15}"/>
                </a:ext>
              </a:extLst>
            </p:cNvPr>
            <p:cNvSpPr/>
            <p:nvPr/>
          </p:nvSpPr>
          <p:spPr>
            <a:xfrm>
              <a:off x="0" y="414"/>
              <a:ext cx="8653670" cy="884446"/>
            </a:xfrm>
            <a:prstGeom prst="roundRect">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8" name="Rectangle: Rounded Corners 4">
              <a:extLst>
                <a:ext uri="{FF2B5EF4-FFF2-40B4-BE49-F238E27FC236}">
                  <a16:creationId xmlns:a16="http://schemas.microsoft.com/office/drawing/2014/main" xmlns="" id="{C7DC2891-54D9-48BA-9D43-51AEC7A20A51}"/>
                </a:ext>
              </a:extLst>
            </p:cNvPr>
            <p:cNvSpPr txBox="1"/>
            <p:nvPr/>
          </p:nvSpPr>
          <p:spPr>
            <a:xfrm>
              <a:off x="43175" y="43589"/>
              <a:ext cx="8567320" cy="79809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52400" tIns="152400" rIns="152400" bIns="152400" numCol="1" spcCol="1270" anchor="ctr" anchorCtr="0">
              <a:noAutofit/>
            </a:bodyPr>
            <a:lstStyle/>
            <a:p>
              <a:pPr marL="0" lvl="0" indent="0" algn="ctr" defTabSz="1778000" rtl="0">
                <a:lnSpc>
                  <a:spcPct val="90000"/>
                </a:lnSpc>
                <a:spcBef>
                  <a:spcPct val="0"/>
                </a:spcBef>
                <a:spcAft>
                  <a:spcPct val="35000"/>
                </a:spcAft>
                <a:buNone/>
              </a:pPr>
              <a:r>
                <a:rPr lang="en-US" sz="4000" kern="1200" dirty="0"/>
                <a:t>NurOwn</a:t>
              </a:r>
              <a:r>
                <a:rPr lang="en-US" sz="4000" kern="1200" dirty="0">
                  <a:latin typeface="Calibri" panose="020F0502020204030204" pitchFamily="34" charset="0"/>
                  <a:cs typeface="Calibri" panose="020F0502020204030204" pitchFamily="34" charset="0"/>
                </a:rPr>
                <a:t>®</a:t>
              </a:r>
              <a:r>
                <a:rPr lang="en-US" sz="4000" kern="1200" dirty="0"/>
                <a:t> ALS Phase 3 Study </a:t>
              </a:r>
              <a:r>
                <a:rPr lang="en-US" sz="4000" dirty="0"/>
                <a:t>Timeline</a:t>
              </a:r>
              <a:endParaRPr lang="en-US" sz="4000" kern="1200" dirty="0"/>
            </a:p>
          </p:txBody>
        </p:sp>
      </p:grpSp>
    </p:spTree>
    <p:extLst>
      <p:ext uri="{BB962C8B-B14F-4D97-AF65-F5344CB8AC3E}">
        <p14:creationId xmlns:p14="http://schemas.microsoft.com/office/powerpoint/2010/main" val="20562079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673972762"/>
              </p:ext>
            </p:extLst>
          </p:nvPr>
        </p:nvGraphicFramePr>
        <p:xfrm>
          <a:off x="438888" y="119485"/>
          <a:ext cx="7792482" cy="85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Content Placeholder 2">
            <a:extLst>
              <a:ext uri="{FF2B5EF4-FFF2-40B4-BE49-F238E27FC236}">
                <a16:creationId xmlns:a16="http://schemas.microsoft.com/office/drawing/2014/main" xmlns="" id="{152C1661-4B5E-4624-BA97-F6695126A901}"/>
              </a:ext>
            </a:extLst>
          </p:cNvPr>
          <p:cNvGraphicFramePr>
            <a:graphicFrameLocks noGrp="1"/>
          </p:cNvGraphicFramePr>
          <p:nvPr>
            <p:ph sz="half" idx="1"/>
            <p:extLst>
              <p:ext uri="{D42A27DB-BD31-4B8C-83A1-F6EECF244321}">
                <p14:modId xmlns:p14="http://schemas.microsoft.com/office/powerpoint/2010/main" val="401078465"/>
              </p:ext>
            </p:extLst>
          </p:nvPr>
        </p:nvGraphicFramePr>
        <p:xfrm>
          <a:off x="430417" y="1086417"/>
          <a:ext cx="11385345" cy="5443095"/>
        </p:xfrm>
        <a:graphic>
          <a:graphicData uri="http://schemas.openxmlformats.org/drawingml/2006/table">
            <a:tbl>
              <a:tblPr firstRow="1" firstCol="1" bandRow="1">
                <a:tableStyleId>{5C22544A-7EE6-4342-B048-85BDC9FD1C3A}</a:tableStyleId>
              </a:tblPr>
              <a:tblGrid>
                <a:gridCol w="4819860">
                  <a:extLst>
                    <a:ext uri="{9D8B030D-6E8A-4147-A177-3AD203B41FA5}">
                      <a16:colId xmlns:a16="http://schemas.microsoft.com/office/drawing/2014/main" xmlns="" val="2464577910"/>
                    </a:ext>
                  </a:extLst>
                </a:gridCol>
                <a:gridCol w="2244091">
                  <a:extLst>
                    <a:ext uri="{9D8B030D-6E8A-4147-A177-3AD203B41FA5}">
                      <a16:colId xmlns:a16="http://schemas.microsoft.com/office/drawing/2014/main" xmlns="" val="2780546723"/>
                    </a:ext>
                  </a:extLst>
                </a:gridCol>
                <a:gridCol w="1531441">
                  <a:extLst>
                    <a:ext uri="{9D8B030D-6E8A-4147-A177-3AD203B41FA5}">
                      <a16:colId xmlns:a16="http://schemas.microsoft.com/office/drawing/2014/main" xmlns="" val="692567359"/>
                    </a:ext>
                  </a:extLst>
                </a:gridCol>
                <a:gridCol w="1576348">
                  <a:extLst>
                    <a:ext uri="{9D8B030D-6E8A-4147-A177-3AD203B41FA5}">
                      <a16:colId xmlns:a16="http://schemas.microsoft.com/office/drawing/2014/main" xmlns="" val="1509496063"/>
                    </a:ext>
                  </a:extLst>
                </a:gridCol>
                <a:gridCol w="1213605">
                  <a:extLst>
                    <a:ext uri="{9D8B030D-6E8A-4147-A177-3AD203B41FA5}">
                      <a16:colId xmlns:a16="http://schemas.microsoft.com/office/drawing/2014/main" xmlns="" val="882597049"/>
                    </a:ext>
                  </a:extLst>
                </a:gridCol>
              </a:tblGrid>
              <a:tr h="674215">
                <a:tc>
                  <a:txBody>
                    <a:bodyPr/>
                    <a:lstStyle/>
                    <a:p>
                      <a:pPr algn="l">
                        <a:spcAft>
                          <a:spcPts val="0"/>
                        </a:spcAft>
                      </a:pPr>
                      <a:r>
                        <a:rPr lang="en-US" sz="1600" dirty="0">
                          <a:effectLst/>
                        </a:rPr>
                        <a:t>Patent Name/ Int. App. No. </a:t>
                      </a:r>
                      <a:endParaRPr lang="x-none" sz="18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dirty="0">
                          <a:effectLst/>
                        </a:rPr>
                        <a:t>Pending Jurisdictions</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dirty="0">
                          <a:effectLst/>
                        </a:rPr>
                        <a:t>Allowed Jurisdictions</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dirty="0">
                          <a:effectLst/>
                        </a:rPr>
                        <a:t>Granted Jurisdictions</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dirty="0">
                          <a:effectLst/>
                        </a:rPr>
                        <a:t>Expiry Date</a:t>
                      </a:r>
                      <a:endParaRPr lang="x-none" sz="2000">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xmlns="" val="2660285096"/>
                  </a:ext>
                </a:extLst>
              </a:tr>
              <a:tr h="1151866">
                <a:tc>
                  <a:txBody>
                    <a:bodyPr/>
                    <a:lstStyle/>
                    <a:p>
                      <a:pPr algn="l">
                        <a:spcAft>
                          <a:spcPts val="0"/>
                        </a:spcAft>
                      </a:pPr>
                      <a:r>
                        <a:rPr lang="en-US" sz="1600" dirty="0">
                          <a:effectLst/>
                        </a:rPr>
                        <a:t>ISOLATED CELLS AND POPULATIONS COMPRISING SAME FOR THE TREATMENT OF CNS DISEASES/PCT/IL2006/000699</a:t>
                      </a:r>
                      <a:endParaRPr lang="x-none" sz="18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kern="1200" dirty="0">
                          <a:solidFill>
                            <a:schemeClr val="dk1"/>
                          </a:solidFill>
                          <a:effectLst/>
                          <a:latin typeface="+mn-lt"/>
                          <a:ea typeface="+mn-ea"/>
                          <a:cs typeface="+mn-cs"/>
                        </a:rPr>
                        <a:t>US</a:t>
                      </a:r>
                      <a:endParaRPr lang="x-none" sz="1800" kern="1200" dirty="0">
                        <a:solidFill>
                          <a:schemeClr val="dk1"/>
                        </a:solidFill>
                        <a:effectLst/>
                        <a:latin typeface="+mn-lt"/>
                        <a:ea typeface="+mn-ea"/>
                        <a:cs typeface="+mn-cs"/>
                      </a:endParaRPr>
                    </a:p>
                  </a:txBody>
                  <a:tcPr marL="51435" marR="51435" marT="0" marB="0" anchor="ctr"/>
                </a:tc>
                <a:tc>
                  <a:txBody>
                    <a:bodyPr/>
                    <a:lstStyle/>
                    <a:p>
                      <a:pPr algn="ctr">
                        <a:spcAft>
                          <a:spcPts val="0"/>
                        </a:spcAft>
                      </a:pPr>
                      <a:r>
                        <a:rPr lang="en-US" sz="1800" dirty="0">
                          <a:effectLst/>
                        </a:rPr>
                        <a:t> </a:t>
                      </a:r>
                      <a:endParaRPr lang="x-none" sz="200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kern="1200" dirty="0">
                          <a:solidFill>
                            <a:schemeClr val="dk1"/>
                          </a:solidFill>
                          <a:effectLst/>
                          <a:latin typeface="+mn-lt"/>
                          <a:ea typeface="+mn-ea"/>
                          <a:cs typeface="+mn-cs"/>
                        </a:rPr>
                        <a:t>Europe, US</a:t>
                      </a:r>
                      <a:endParaRPr lang="x-none" sz="1800" kern="1200" dirty="0">
                        <a:solidFill>
                          <a:schemeClr val="dk1"/>
                        </a:solidFill>
                        <a:effectLst/>
                        <a:latin typeface="+mn-lt"/>
                        <a:ea typeface="+mn-ea"/>
                        <a:cs typeface="+mn-cs"/>
                      </a:endParaRPr>
                    </a:p>
                  </a:txBody>
                  <a:tcPr marL="51435" marR="51435" marT="0" marB="0" anchor="ctr"/>
                </a:tc>
                <a:tc>
                  <a:txBody>
                    <a:bodyPr/>
                    <a:lstStyle/>
                    <a:p>
                      <a:pPr algn="ctr">
                        <a:spcAft>
                          <a:spcPts val="0"/>
                        </a:spcAft>
                      </a:pPr>
                      <a:r>
                        <a:rPr lang="en-US" sz="1800" dirty="0">
                          <a:effectLst/>
                        </a:rPr>
                        <a:t>2030</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xmlns="" val="2507447525"/>
                  </a:ext>
                </a:extLst>
              </a:tr>
              <a:tr h="863901">
                <a:tc>
                  <a:txBody>
                    <a:bodyPr/>
                    <a:lstStyle/>
                    <a:p>
                      <a:pPr algn="l">
                        <a:spcAft>
                          <a:spcPts val="0"/>
                        </a:spcAft>
                      </a:pPr>
                      <a:r>
                        <a:rPr lang="en-US" sz="1600" dirty="0">
                          <a:effectLst/>
                        </a:rPr>
                        <a:t>MESENCHYMAL STEM CELLS FOR THE TREATMENT OF CNS DISEASES PCT/ IL2009/000525</a:t>
                      </a:r>
                      <a:endParaRPr lang="x-none" sz="18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Hong Kong</a:t>
                      </a:r>
                      <a:endParaRPr lang="x-none" sz="1800" kern="1200" dirty="0">
                        <a:solidFill>
                          <a:schemeClr val="dk1"/>
                        </a:solidFill>
                        <a:effectLst/>
                        <a:latin typeface="+mn-lt"/>
                        <a:ea typeface="+mn-ea"/>
                        <a:cs typeface="+mn-cs"/>
                      </a:endParaRPr>
                    </a:p>
                    <a:p>
                      <a:pPr algn="ctr">
                        <a:spcAft>
                          <a:spcPts val="0"/>
                        </a:spcAft>
                      </a:pP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Bef>
                          <a:spcPts val="0"/>
                        </a:spcBef>
                        <a:spcAft>
                          <a:spcPts val="0"/>
                        </a:spcAft>
                      </a:pPr>
                      <a:r>
                        <a:rPr lang="en-US" sz="1800" kern="1200" dirty="0">
                          <a:solidFill>
                            <a:schemeClr val="dk1"/>
                          </a:solidFill>
                          <a:effectLst/>
                          <a:latin typeface="+mn-lt"/>
                          <a:ea typeface="+mn-ea"/>
                          <a:cs typeface="+mn-cs"/>
                        </a:rPr>
                        <a:t>US, Europe, Israel </a:t>
                      </a:r>
                      <a:endParaRPr lang="x-none" sz="1800" kern="1200" dirty="0">
                        <a:solidFill>
                          <a:schemeClr val="dk1"/>
                        </a:solidFill>
                        <a:effectLst/>
                        <a:latin typeface="+mn-lt"/>
                        <a:ea typeface="+mn-ea"/>
                        <a:cs typeface="+mn-cs"/>
                      </a:endParaRPr>
                    </a:p>
                  </a:txBody>
                  <a:tcPr marL="51435" marR="51435" marT="0" marB="0" anchor="ctr"/>
                </a:tc>
                <a:tc>
                  <a:txBody>
                    <a:bodyPr/>
                    <a:lstStyle/>
                    <a:p>
                      <a:pPr algn="ctr">
                        <a:spcAft>
                          <a:spcPts val="0"/>
                        </a:spcAft>
                      </a:pPr>
                      <a:r>
                        <a:rPr lang="en-US" sz="1800" dirty="0">
                          <a:effectLst/>
                        </a:rPr>
                        <a:t>2032</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xmlns="" val="1205797230"/>
                  </a:ext>
                </a:extLst>
              </a:tr>
              <a:tr h="1151866">
                <a:tc>
                  <a:txBody>
                    <a:bodyPr/>
                    <a:lstStyle/>
                    <a:p>
                      <a:pPr algn="l">
                        <a:spcAft>
                          <a:spcPts val="0"/>
                        </a:spcAft>
                      </a:pPr>
                      <a:r>
                        <a:rPr lang="en-US" sz="1600" dirty="0">
                          <a:effectLst/>
                        </a:rPr>
                        <a:t>METHODS OF GENERATING MESENCHYMAL STEM CELLS WHICH SECRETE NEUROTROPHIC FACTORS / PCT/IL2013/050660</a:t>
                      </a:r>
                      <a:endParaRPr lang="x-none" sz="18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kern="1200" dirty="0">
                          <a:solidFill>
                            <a:schemeClr val="dk1"/>
                          </a:solidFill>
                          <a:effectLst/>
                          <a:latin typeface="+mn-lt"/>
                          <a:ea typeface="+mn-ea"/>
                          <a:cs typeface="+mn-cs"/>
                        </a:rPr>
                        <a:t>Europe, Hong Kong, Israel, Canada, Brazil, Japan</a:t>
                      </a:r>
                      <a:endParaRPr lang="x-none" sz="1800" kern="1200" dirty="0">
                        <a:solidFill>
                          <a:schemeClr val="dk1"/>
                        </a:solidFill>
                        <a:effectLst/>
                        <a:latin typeface="+mn-lt"/>
                        <a:ea typeface="+mn-ea"/>
                        <a:cs typeface="+mn-cs"/>
                      </a:endParaRPr>
                    </a:p>
                  </a:txBody>
                  <a:tcPr marL="51435" marR="51435" marT="0" marB="0" anchor="ctr"/>
                </a:tc>
                <a:tc>
                  <a:txBody>
                    <a:bodyPr/>
                    <a:lstStyle/>
                    <a:p>
                      <a:pPr algn="ctr">
                        <a:spcAft>
                          <a:spcPts val="0"/>
                        </a:spcAft>
                      </a:pPr>
                      <a:r>
                        <a:rPr lang="en-US" sz="1800" kern="1200" dirty="0">
                          <a:solidFill>
                            <a:schemeClr val="dk1"/>
                          </a:solidFill>
                          <a:effectLst/>
                          <a:latin typeface="+mn-lt"/>
                          <a:ea typeface="+mn-ea"/>
                          <a:cs typeface="+mn-cs"/>
                        </a:rPr>
                        <a:t> </a:t>
                      </a:r>
                      <a:endParaRPr lang="x-none" sz="1800" kern="1200" dirty="0">
                        <a:solidFill>
                          <a:schemeClr val="dk1"/>
                        </a:solidFill>
                        <a:effectLst/>
                        <a:latin typeface="+mn-lt"/>
                        <a:ea typeface="+mn-ea"/>
                        <a:cs typeface="+mn-cs"/>
                      </a:endParaRPr>
                    </a:p>
                  </a:txBody>
                  <a:tcPr marL="51435" marR="51435" marT="0" marB="0" anchor="ctr"/>
                </a:tc>
                <a:tc>
                  <a:txBody>
                    <a:bodyPr/>
                    <a:lstStyle/>
                    <a:p>
                      <a:pPr algn="ctr">
                        <a:spcAft>
                          <a:spcPts val="0"/>
                        </a:spcAft>
                      </a:pPr>
                      <a:r>
                        <a:rPr lang="en-US" sz="1800" kern="1200" dirty="0">
                          <a:solidFill>
                            <a:schemeClr val="dk1"/>
                          </a:solidFill>
                          <a:effectLst/>
                          <a:latin typeface="+mn-lt"/>
                          <a:ea typeface="+mn-ea"/>
                          <a:cs typeface="+mn-cs"/>
                        </a:rPr>
                        <a:t>US, Japan</a:t>
                      </a:r>
                      <a:endParaRPr lang="x-none" sz="1800" kern="1200" dirty="0">
                        <a:solidFill>
                          <a:schemeClr val="dk1"/>
                        </a:solidFill>
                        <a:effectLst/>
                        <a:latin typeface="+mn-lt"/>
                        <a:ea typeface="+mn-ea"/>
                        <a:cs typeface="+mn-cs"/>
                      </a:endParaRPr>
                    </a:p>
                  </a:txBody>
                  <a:tcPr marL="51435" marR="51435" marT="0" marB="0" anchor="ctr"/>
                </a:tc>
                <a:tc>
                  <a:txBody>
                    <a:bodyPr/>
                    <a:lstStyle/>
                    <a:p>
                      <a:pPr algn="ctr">
                        <a:spcAft>
                          <a:spcPts val="0"/>
                        </a:spcAft>
                      </a:pPr>
                      <a:r>
                        <a:rPr lang="en-US" sz="1800" dirty="0">
                          <a:effectLst/>
                        </a:rPr>
                        <a:t>2038</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xmlns="" val="160243617"/>
                  </a:ext>
                </a:extLst>
              </a:tr>
              <a:tr h="1025315">
                <a:tc>
                  <a:txBody>
                    <a:bodyPr/>
                    <a:lstStyle/>
                    <a:p>
                      <a:pPr algn="l">
                        <a:spcAft>
                          <a:spcPts val="0"/>
                        </a:spcAft>
                      </a:pPr>
                      <a:r>
                        <a:rPr lang="en-US" sz="1600" dirty="0">
                          <a:effectLst/>
                        </a:rPr>
                        <a:t>METHOD OF QUALIFYING CELLS /PCT IL2015/050159</a:t>
                      </a:r>
                      <a:endParaRPr lang="x-none" sz="18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kern="1200" dirty="0">
                          <a:solidFill>
                            <a:schemeClr val="dk1"/>
                          </a:solidFill>
                          <a:effectLst/>
                          <a:latin typeface="+mn-lt"/>
                          <a:ea typeface="+mn-ea"/>
                          <a:cs typeface="+mn-cs"/>
                        </a:rPr>
                        <a:t>US, Europe, Hong Kong, Israel, Canada, Brazil, Japan</a:t>
                      </a:r>
                      <a:endParaRPr lang="x-none" sz="1800" kern="1200" dirty="0">
                        <a:solidFill>
                          <a:schemeClr val="dk1"/>
                        </a:solidFill>
                        <a:effectLst/>
                        <a:latin typeface="+mn-lt"/>
                        <a:ea typeface="+mn-ea"/>
                        <a:cs typeface="+mn-cs"/>
                      </a:endParaRPr>
                    </a:p>
                  </a:txBody>
                  <a:tcPr marL="51435" marR="51435" marT="0" marB="0" anchor="ctr"/>
                </a:tc>
                <a:tc>
                  <a:txBody>
                    <a:bodyPr/>
                    <a:lstStyle/>
                    <a:p>
                      <a:pPr algn="ctr">
                        <a:spcAft>
                          <a:spcPts val="0"/>
                        </a:spcAft>
                      </a:pPr>
                      <a:r>
                        <a:rPr lang="en-US" sz="1800" dirty="0">
                          <a:effectLst/>
                        </a:rPr>
                        <a:t> </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dirty="0">
                          <a:effectLst/>
                        </a:rPr>
                        <a:t> </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dirty="0">
                          <a:effectLst/>
                        </a:rPr>
                        <a:t>2040</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xmlns="" val="653862458"/>
                  </a:ext>
                </a:extLst>
              </a:tr>
              <a:tr h="575932">
                <a:tc>
                  <a:txBody>
                    <a:bodyPr/>
                    <a:lstStyle/>
                    <a:p>
                      <a:pPr algn="l">
                        <a:spcAft>
                          <a:spcPts val="0"/>
                        </a:spcAft>
                      </a:pPr>
                      <a:r>
                        <a:rPr lang="en-US" sz="1600" dirty="0">
                          <a:effectLst/>
                        </a:rPr>
                        <a:t>Methods of treating ALS PCT/IL2017/050801</a:t>
                      </a:r>
                      <a:endParaRPr lang="x-none" sz="18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kern="1200" dirty="0">
                          <a:solidFill>
                            <a:schemeClr val="dk1"/>
                          </a:solidFill>
                          <a:effectLst/>
                          <a:latin typeface="+mn-lt"/>
                          <a:ea typeface="+mn-ea"/>
                          <a:cs typeface="+mn-cs"/>
                        </a:rPr>
                        <a:t>PCT</a:t>
                      </a:r>
                      <a:endParaRPr lang="x-none" sz="1800" kern="1200" dirty="0">
                        <a:solidFill>
                          <a:schemeClr val="dk1"/>
                        </a:solidFill>
                        <a:effectLst/>
                        <a:latin typeface="+mn-lt"/>
                        <a:ea typeface="+mn-ea"/>
                        <a:cs typeface="+mn-cs"/>
                      </a:endParaRPr>
                    </a:p>
                  </a:txBody>
                  <a:tcPr marL="51435" marR="51435" marT="0" marB="0" anchor="ctr"/>
                </a:tc>
                <a:tc>
                  <a:txBody>
                    <a:bodyPr/>
                    <a:lstStyle/>
                    <a:p>
                      <a:pPr algn="ctr">
                        <a:spcAft>
                          <a:spcPts val="0"/>
                        </a:spcAft>
                      </a:pPr>
                      <a:r>
                        <a:rPr lang="en-US" sz="1800" dirty="0">
                          <a:effectLst/>
                        </a:rPr>
                        <a:t> </a:t>
                      </a:r>
                      <a:endParaRPr lang="x-none" sz="200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dirty="0">
                          <a:effectLst/>
                        </a:rPr>
                        <a:t> </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tc>
                  <a:txBody>
                    <a:bodyPr/>
                    <a:lstStyle/>
                    <a:p>
                      <a:pPr algn="ctr">
                        <a:spcAft>
                          <a:spcPts val="0"/>
                        </a:spcAft>
                      </a:pPr>
                      <a:r>
                        <a:rPr lang="en-US" sz="1800" dirty="0">
                          <a:effectLst/>
                        </a:rPr>
                        <a:t>2042</a:t>
                      </a:r>
                      <a:endParaRPr lang="x-none" sz="2000" dirty="0">
                        <a:effectLst/>
                        <a:latin typeface="Times New Roman" panose="02020603050405020304" pitchFamily="18" charset="0"/>
                        <a:ea typeface="Times New Roman" panose="02020603050405020304" pitchFamily="18" charset="0"/>
                      </a:endParaRPr>
                    </a:p>
                  </a:txBody>
                  <a:tcPr marL="51435" marR="51435" marT="0" marB="0" anchor="ctr"/>
                </a:tc>
                <a:extLst>
                  <a:ext uri="{0D108BD9-81ED-4DB2-BD59-A6C34878D82A}">
                    <a16:rowId xmlns:a16="http://schemas.microsoft.com/office/drawing/2014/main" xmlns="" val="610220884"/>
                  </a:ext>
                </a:extLst>
              </a:tr>
            </a:tbl>
          </a:graphicData>
        </a:graphic>
      </p:graphicFrame>
      <p:pic>
        <p:nvPicPr>
          <p:cNvPr id="6" name="Picture 5">
            <a:extLst>
              <a:ext uri="{FF2B5EF4-FFF2-40B4-BE49-F238E27FC236}">
                <a16:creationId xmlns:a16="http://schemas.microsoft.com/office/drawing/2014/main" xmlns="" id="{8397C354-DBE5-4494-8618-DB7119CAC18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564300" y="0"/>
            <a:ext cx="2621834" cy="916949"/>
          </a:xfrm>
          <a:prstGeom prst="rect">
            <a:avLst/>
          </a:prstGeom>
        </p:spPr>
      </p:pic>
      <p:sp>
        <p:nvSpPr>
          <p:cNvPr id="7" name="Slide Number Placeholder 3">
            <a:extLst>
              <a:ext uri="{FF2B5EF4-FFF2-40B4-BE49-F238E27FC236}">
                <a16:creationId xmlns:a16="http://schemas.microsoft.com/office/drawing/2014/main" xmlns="" id="{C4AC1EA4-3E48-4436-B53E-492F4940AA4F}"/>
              </a:ext>
            </a:extLst>
          </p:cNvPr>
          <p:cNvSpPr txBox="1">
            <a:spLocks/>
          </p:cNvSpPr>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8C7E0357-C62D-42D4-834C-8FB62AB1CB16}" type="slidenum">
              <a:rPr lang="en-US" smtClean="0">
                <a:solidFill>
                  <a:srgbClr val="1F497D"/>
                </a:solidFill>
              </a:rPr>
              <a:pPr>
                <a:defRPr/>
              </a:pPr>
              <a:t>15</a:t>
            </a:fld>
            <a:endParaRPr lang="en-US" dirty="0">
              <a:solidFill>
                <a:srgbClr val="1F497D"/>
              </a:solidFill>
            </a:endParaRPr>
          </a:p>
        </p:txBody>
      </p:sp>
      <p:sp>
        <p:nvSpPr>
          <p:cNvPr id="8" name="Slide Number Placeholder 3">
            <a:extLst>
              <a:ext uri="{FF2B5EF4-FFF2-40B4-BE49-F238E27FC236}">
                <a16:creationId xmlns:a16="http://schemas.microsoft.com/office/drawing/2014/main" xmlns="" id="{405E415B-7BFB-4881-8E6A-9CE0B6FF671B}"/>
              </a:ext>
            </a:extLst>
          </p:cNvPr>
          <p:cNvSpPr>
            <a:spLocks noGrp="1"/>
          </p:cNvSpPr>
          <p:nvPr>
            <p:ph type="sldNum" sz="quarter" idx="10"/>
          </p:nvPr>
        </p:nvSpPr>
        <p:spPr>
          <a:xfrm>
            <a:off x="8714317" y="6237289"/>
            <a:ext cx="2844800" cy="365125"/>
          </a:xfrm>
        </p:spPr>
        <p:txBody>
          <a:bodyPr/>
          <a:lstStyle/>
          <a:p>
            <a:pPr>
              <a:defRPr/>
            </a:pPr>
            <a:fld id="{8C7E0357-C62D-42D4-834C-8FB62AB1CB16}" type="slidenum">
              <a:rPr lang="en-US" smtClean="0">
                <a:solidFill>
                  <a:srgbClr val="1F497D"/>
                </a:solidFill>
              </a:rPr>
              <a:pPr>
                <a:defRPr/>
              </a:pPr>
              <a:t>15</a:t>
            </a:fld>
            <a:endParaRPr lang="en-US" dirty="0">
              <a:solidFill>
                <a:srgbClr val="1F497D"/>
              </a:solidFill>
            </a:endParaRPr>
          </a:p>
        </p:txBody>
      </p:sp>
    </p:spTree>
    <p:extLst>
      <p:ext uri="{BB962C8B-B14F-4D97-AF65-F5344CB8AC3E}">
        <p14:creationId xmlns:p14="http://schemas.microsoft.com/office/powerpoint/2010/main" val="6207898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2700" y="161656"/>
            <a:ext cx="12192000" cy="6858001"/>
            <a:chOff x="0" y="0"/>
            <a:chExt cx="12192000" cy="6858001"/>
          </a:xfrm>
        </p:grpSpPr>
        <p:sp>
          <p:nvSpPr>
            <p:cNvPr id="8" name="Rectangle 7"/>
            <p:cNvSpPr/>
            <p:nvPr/>
          </p:nvSpPr>
          <p:spPr>
            <a:xfrm>
              <a:off x="6395555" y="0"/>
              <a:ext cx="5796445" cy="6858001"/>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Prepared </a:t>
              </a:r>
            </a:p>
          </p:txBody>
        </p:sp>
        <p:pic>
          <p:nvPicPr>
            <p:cNvPr id="9" name="Picture 8"/>
            <p:cNvPicPr>
              <a:picLocks noChangeAspect="1"/>
            </p:cNvPicPr>
            <p:nvPr/>
          </p:nvPicPr>
          <p:blipFill rotWithShape="1">
            <a:blip r:embed="rId2"/>
            <a:srcRect r="4838"/>
            <a:stretch/>
          </p:blipFill>
          <p:spPr>
            <a:xfrm>
              <a:off x="6395555" y="0"/>
              <a:ext cx="4870361" cy="1703340"/>
            </a:xfrm>
            <a:prstGeom prst="rect">
              <a:avLst/>
            </a:prstGeom>
          </p:spPr>
        </p:pic>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768" r="62276"/>
            <a:stretch/>
          </p:blipFill>
          <p:spPr bwMode="auto">
            <a:xfrm>
              <a:off x="0" y="0"/>
              <a:ext cx="6395555"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Rectangle 17"/>
            <p:cNvSpPr/>
            <p:nvPr/>
          </p:nvSpPr>
          <p:spPr>
            <a:xfrm>
              <a:off x="0" y="0"/>
              <a:ext cx="6395553" cy="68580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כותרת 4"/>
            <p:cNvSpPr txBox="1">
              <a:spLocks/>
            </p:cNvSpPr>
            <p:nvPr/>
          </p:nvSpPr>
          <p:spPr bwMode="auto">
            <a:xfrm>
              <a:off x="427410" y="2574830"/>
              <a:ext cx="5569332" cy="165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2"/>
                  </a:solidFill>
                  <a:latin typeface="Arial" pitchFamily="34" charset="0"/>
                  <a:ea typeface="+mj-ea"/>
                  <a:cs typeface="Arial" pitchFamily="34" charset="0"/>
                </a:defRPr>
              </a:lvl1pPr>
              <a:lvl2pPr algn="ctr" rtl="0" eaLnBrk="1" fontAlgn="base" hangingPunct="1">
                <a:spcBef>
                  <a:spcPct val="0"/>
                </a:spcBef>
                <a:spcAft>
                  <a:spcPct val="0"/>
                </a:spcAft>
                <a:defRPr sz="4400">
                  <a:solidFill>
                    <a:schemeClr val="tx2"/>
                  </a:solidFill>
                  <a:latin typeface="Arial" charset="0"/>
                  <a:cs typeface="Arial" charset="0"/>
                </a:defRPr>
              </a:lvl2pPr>
              <a:lvl3pPr algn="ctr" rtl="0" eaLnBrk="1" fontAlgn="base" hangingPunct="1">
                <a:spcBef>
                  <a:spcPct val="0"/>
                </a:spcBef>
                <a:spcAft>
                  <a:spcPct val="0"/>
                </a:spcAft>
                <a:defRPr sz="4400">
                  <a:solidFill>
                    <a:schemeClr val="tx2"/>
                  </a:solidFill>
                  <a:latin typeface="Arial" charset="0"/>
                  <a:cs typeface="Arial" charset="0"/>
                </a:defRPr>
              </a:lvl3pPr>
              <a:lvl4pPr algn="ctr" rtl="0" eaLnBrk="1" fontAlgn="base" hangingPunct="1">
                <a:spcBef>
                  <a:spcPct val="0"/>
                </a:spcBef>
                <a:spcAft>
                  <a:spcPct val="0"/>
                </a:spcAft>
                <a:defRPr sz="4400">
                  <a:solidFill>
                    <a:schemeClr val="tx2"/>
                  </a:solidFill>
                  <a:latin typeface="Arial" charset="0"/>
                  <a:cs typeface="Arial" charset="0"/>
                </a:defRPr>
              </a:lvl4pPr>
              <a:lvl5pPr algn="ctr" rtl="0" eaLnBrk="1" fontAlgn="base" hangingPunct="1">
                <a:spcBef>
                  <a:spcPct val="0"/>
                </a:spcBef>
                <a:spcAft>
                  <a:spcPct val="0"/>
                </a:spcAft>
                <a:defRPr sz="4400">
                  <a:solidFill>
                    <a:schemeClr val="tx2"/>
                  </a:solidFill>
                  <a:latin typeface="Arial" charset="0"/>
                  <a:cs typeface="Arial"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Arial" pitchFamily="34" charset="0"/>
                  <a:ea typeface="+mj-ea"/>
                  <a:cs typeface="Arial" pitchFamily="34" charset="0"/>
                </a:rPr>
                <a:t>BrainStorm Cell Therapeutics</a:t>
              </a:r>
              <a:r>
                <a:rPr kumimoji="0" lang="en-US" sz="2800" b="1" i="0" u="none" strike="noStrike" kern="1200" cap="none" spc="0" normalizeH="0" baseline="0" noProof="0" dirty="0">
                  <a:ln>
                    <a:noFill/>
                  </a:ln>
                  <a:solidFill>
                    <a:prstClr val="white"/>
                  </a:solidFill>
                  <a:effectLst/>
                  <a:uLnTx/>
                  <a:uFillTx/>
                  <a:latin typeface="Arial" pitchFamily="34" charset="0"/>
                  <a:ea typeface="+mj-ea"/>
                  <a:cs typeface="Arial" pitchFamily="34" charset="0"/>
                </a:rPr>
                <a:t/>
              </a:r>
              <a:br>
                <a:rPr kumimoji="0" lang="en-US" sz="2800" b="1" i="0" u="none" strike="noStrike" kern="1200" cap="none" spc="0" normalizeH="0" baseline="0" noProof="0" dirty="0">
                  <a:ln>
                    <a:noFill/>
                  </a:ln>
                  <a:solidFill>
                    <a:prstClr val="white"/>
                  </a:solidFill>
                  <a:effectLst/>
                  <a:uLnTx/>
                  <a:uFillTx/>
                  <a:latin typeface="Arial" pitchFamily="34" charset="0"/>
                  <a:ea typeface="+mj-ea"/>
                  <a:cs typeface="Arial" pitchFamily="34" charset="0"/>
                </a:rPr>
              </a:br>
              <a:endParaRPr kumimoji="0" lang="en-US" sz="2800" b="1" i="0" u="none" strike="noStrike" kern="1200" cap="none" spc="0" normalizeH="0" baseline="0" noProof="0" dirty="0">
                <a:ln>
                  <a:noFill/>
                </a:ln>
                <a:solidFill>
                  <a:prstClr val="white"/>
                </a:solidFill>
                <a:effectLst/>
                <a:uLnTx/>
                <a:uFillTx/>
                <a:latin typeface="Arial" pitchFamily="34" charset="0"/>
                <a:ea typeface="+mj-ea"/>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Arial" pitchFamily="34" charset="0"/>
                  <a:ea typeface="+mj-ea"/>
                  <a:cs typeface="Arial" pitchFamily="34" charset="0"/>
                </a:rPr>
                <a:t>NASDAQ: BCLI</a:t>
              </a:r>
              <a:endParaRPr kumimoji="0" lang="he-IL" sz="2800" b="0" i="0" u="none" strike="noStrike" kern="1200" cap="none" spc="0" normalizeH="0" baseline="0" noProof="0" dirty="0">
                <a:ln>
                  <a:noFill/>
                </a:ln>
                <a:solidFill>
                  <a:prstClr val="white"/>
                </a:solidFill>
                <a:effectLst/>
                <a:uLnTx/>
                <a:uFillTx/>
                <a:latin typeface="Arial" pitchFamily="34" charset="0"/>
                <a:ea typeface="+mj-ea"/>
                <a:cs typeface="Arial" pitchFamily="34" charset="0"/>
              </a:endParaRPr>
            </a:p>
          </p:txBody>
        </p:sp>
        <p:sp>
          <p:nvSpPr>
            <p:cNvPr id="15" name="Rectangle 14"/>
            <p:cNvSpPr/>
            <p:nvPr/>
          </p:nvSpPr>
          <p:spPr>
            <a:xfrm>
              <a:off x="427410" y="496858"/>
              <a:ext cx="5540735" cy="5864284"/>
            </a:xfrm>
            <a:prstGeom prst="rect">
              <a:avLst/>
            </a:prstGeom>
            <a:no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1" name="כותרת משנה 5"/>
          <p:cNvSpPr txBox="1">
            <a:spLocks/>
          </p:cNvSpPr>
          <p:nvPr/>
        </p:nvSpPr>
        <p:spPr bwMode="auto">
          <a:xfrm>
            <a:off x="7797899" y="5383908"/>
            <a:ext cx="2700789" cy="414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2"/>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800" kern="1200">
                <a:solidFill>
                  <a:schemeClr val="tx2"/>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400" kern="1200">
                <a:solidFill>
                  <a:schemeClr val="tx2"/>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2"/>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0"/>
              </a:spcBef>
              <a:spcAft>
                <a:spcPts val="0"/>
              </a:spcAft>
              <a:buClrTx/>
              <a:buSzTx/>
              <a:buFont typeface="Arial" charset="0"/>
              <a:buNone/>
              <a:tabLst/>
              <a:defRPr/>
            </a:pPr>
            <a:r>
              <a:rPr kumimoji="0" lang="en-US" sz="1600" b="0" i="0" u="none" strike="noStrike" kern="1200" cap="none" spc="0" normalizeH="0" baseline="0" noProof="0" dirty="0">
                <a:ln>
                  <a:noFill/>
                </a:ln>
                <a:solidFill>
                  <a:srgbClr val="FFFFFF"/>
                </a:solidFill>
                <a:effectLst/>
                <a:uLnTx/>
                <a:uFillTx/>
                <a:latin typeface="Arial" pitchFamily="34" charset="0"/>
                <a:ea typeface="+mn-ea"/>
                <a:cs typeface="Arial" pitchFamily="34" charset="0"/>
              </a:rPr>
              <a:t>March 22, 2018</a:t>
            </a:r>
          </a:p>
        </p:txBody>
      </p:sp>
      <p:sp>
        <p:nvSpPr>
          <p:cNvPr id="12" name="Rectangle 11">
            <a:extLst>
              <a:ext uri="{FF2B5EF4-FFF2-40B4-BE49-F238E27FC236}">
                <a16:creationId xmlns:a16="http://schemas.microsoft.com/office/drawing/2014/main" xmlns="" id="{19EEFB8B-106A-4C09-ADC2-F9689B971D24}"/>
              </a:ext>
            </a:extLst>
          </p:cNvPr>
          <p:cNvSpPr/>
          <p:nvPr/>
        </p:nvSpPr>
        <p:spPr>
          <a:xfrm>
            <a:off x="6395554" y="4424824"/>
            <a:ext cx="4870361" cy="999851"/>
          </a:xfrm>
          <a:prstGeom prst="rect">
            <a:avLst/>
          </a:prstGeom>
          <a:solidFill>
            <a:srgbClr val="00499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4000" dirty="0"/>
          </a:p>
        </p:txBody>
      </p:sp>
      <p:sp>
        <p:nvSpPr>
          <p:cNvPr id="13" name="Content Placeholder 2">
            <a:extLst>
              <a:ext uri="{FF2B5EF4-FFF2-40B4-BE49-F238E27FC236}">
                <a16:creationId xmlns:a16="http://schemas.microsoft.com/office/drawing/2014/main" xmlns="" id="{295C9894-22AF-4059-9A43-ABA16ADA5FBE}"/>
              </a:ext>
            </a:extLst>
          </p:cNvPr>
          <p:cNvSpPr txBox="1">
            <a:spLocks/>
          </p:cNvSpPr>
          <p:nvPr/>
        </p:nvSpPr>
        <p:spPr>
          <a:xfrm>
            <a:off x="6869256" y="4551327"/>
            <a:ext cx="4488873" cy="443667"/>
          </a:xfrm>
          <a:prstGeom prst="rect">
            <a:avLst/>
          </a:prstGeom>
          <a:noFill/>
        </p:spPr>
        <p:txBody>
          <a:bodyPr/>
          <a:lstStyle>
            <a:lvl1pPr marL="342900" indent="-342900" algn="l" rtl="0" eaLnBrk="1" fontAlgn="base" hangingPunct="1">
              <a:spcBef>
                <a:spcPct val="20000"/>
              </a:spcBef>
              <a:spcAft>
                <a:spcPct val="0"/>
              </a:spcAft>
              <a:buFont typeface="Arial" charset="0"/>
              <a:buChar char="•"/>
              <a:defRPr sz="3200" kern="1200">
                <a:solidFill>
                  <a:schemeClr val="tx2"/>
                </a:solidFill>
                <a:latin typeface="Arial" pitchFamily="34" charset="0"/>
                <a:ea typeface="+mn-ea"/>
                <a:cs typeface="Arial" pitchFamily="34" charset="0"/>
              </a:defRPr>
            </a:lvl1pPr>
            <a:lvl2pPr marL="742950" indent="-285750" algn="l" rtl="0" eaLnBrk="1" fontAlgn="base" hangingPunct="1">
              <a:spcBef>
                <a:spcPct val="20000"/>
              </a:spcBef>
              <a:spcAft>
                <a:spcPct val="0"/>
              </a:spcAft>
              <a:buFont typeface="Arial" charset="0"/>
              <a:buChar char="–"/>
              <a:defRPr sz="2800" kern="1200">
                <a:solidFill>
                  <a:schemeClr val="tx2"/>
                </a:solidFill>
                <a:latin typeface="Arial" pitchFamily="34" charset="0"/>
                <a:ea typeface="+mn-ea"/>
                <a:cs typeface="Arial" pitchFamily="34" charset="0"/>
              </a:defRPr>
            </a:lvl2pPr>
            <a:lvl3pPr marL="1143000" indent="-228600" algn="l" rtl="0" eaLnBrk="1" fontAlgn="base" hangingPunct="1">
              <a:spcBef>
                <a:spcPct val="20000"/>
              </a:spcBef>
              <a:spcAft>
                <a:spcPct val="0"/>
              </a:spcAft>
              <a:buFont typeface="Arial" charset="0"/>
              <a:buChar char="•"/>
              <a:defRPr sz="2400" kern="1200">
                <a:solidFill>
                  <a:schemeClr val="tx2"/>
                </a:solidFill>
                <a:latin typeface="Arial" pitchFamily="34" charset="0"/>
                <a:ea typeface="+mn-ea"/>
                <a:cs typeface="Arial" pitchFamily="34" charset="0"/>
              </a:defRPr>
            </a:lvl3pPr>
            <a:lvl4pPr marL="1600200" indent="-228600" algn="l" rtl="0" eaLnBrk="1" fontAlgn="base" hangingPunct="1">
              <a:spcBef>
                <a:spcPct val="20000"/>
              </a:spcBef>
              <a:spcAft>
                <a:spcPct val="0"/>
              </a:spcAft>
              <a:buFont typeface="Arial" charset="0"/>
              <a:buChar char="–"/>
              <a:defRPr sz="2000" kern="1200">
                <a:solidFill>
                  <a:schemeClr val="tx2"/>
                </a:solidFill>
                <a:latin typeface="Arial" pitchFamily="34" charset="0"/>
                <a:ea typeface="+mn-ea"/>
                <a:cs typeface="Arial" pitchFamily="34" charset="0"/>
              </a:defRPr>
            </a:lvl4pPr>
            <a:lvl5pPr marL="2057400" indent="-228600" algn="l" rtl="0" eaLnBrk="1" fontAlgn="base" hangingPunct="1">
              <a:spcBef>
                <a:spcPct val="20000"/>
              </a:spcBef>
              <a:spcAft>
                <a:spcPct val="0"/>
              </a:spcAft>
              <a:buFont typeface="Arial" charset="0"/>
              <a:buChar char="»"/>
              <a:defRPr sz="2000" kern="1200">
                <a:solidFill>
                  <a:schemeClr val="tx2"/>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4000" dirty="0">
                <a:solidFill>
                  <a:schemeClr val="bg1"/>
                </a:solidFill>
              </a:rPr>
              <a:t>Thank You!</a:t>
            </a:r>
          </a:p>
        </p:txBody>
      </p:sp>
    </p:spTree>
    <p:extLst>
      <p:ext uri="{BB962C8B-B14F-4D97-AF65-F5344CB8AC3E}">
        <p14:creationId xmlns:p14="http://schemas.microsoft.com/office/powerpoint/2010/main" val="1422868420"/>
      </p:ext>
    </p:extLst>
  </p:cSld>
  <p:clrMapOvr>
    <a:masterClrMapping/>
  </p:clrMapOvr>
</p:sld>
</file>

<file path=ppt/theme/theme1.xml><?xml version="1.0" encoding="utf-8"?>
<a:theme xmlns:a="http://schemas.openxmlformats.org/drawingml/2006/main" name="Brainstorm Presentaton March 8 2016">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5222</TotalTime>
  <Words>886</Words>
  <Application>Microsoft Office PowerPoint</Application>
  <PresentationFormat>מסך רחב</PresentationFormat>
  <Paragraphs>258</Paragraphs>
  <Slides>16</Slides>
  <Notes>3</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16</vt:i4>
      </vt:variant>
    </vt:vector>
  </HeadingPairs>
  <TitlesOfParts>
    <vt:vector size="22" baseType="lpstr">
      <vt:lpstr>Arial</vt:lpstr>
      <vt:lpstr>Calibri</vt:lpstr>
      <vt:lpstr>Guttman Yad-Light</vt:lpstr>
      <vt:lpstr>Source Sans Pro</vt:lpstr>
      <vt:lpstr>Times New Roman</vt:lpstr>
      <vt:lpstr>Brainstorm Presentaton March 8 2016</vt:lpstr>
      <vt:lpstr>מצגת של PowerPoint</vt:lpstr>
      <vt:lpstr>Forward Looking Statement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Brainstorm Cell Therapeutics</dc:title>
  <dc:creator>Microsoft Office User</dc:creator>
  <cp:lastModifiedBy>Sharon Buchler</cp:lastModifiedBy>
  <cp:revision>609</cp:revision>
  <dcterms:created xsi:type="dcterms:W3CDTF">2017-05-01T23:05:37Z</dcterms:created>
  <dcterms:modified xsi:type="dcterms:W3CDTF">2018-09-05T09:28:48Z</dcterms:modified>
</cp:coreProperties>
</file>